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3" r:id="rId2"/>
    <p:sldId id="346" r:id="rId3"/>
    <p:sldId id="339" r:id="rId4"/>
    <p:sldId id="285" r:id="rId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22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21CB-9FAA-45FB-9353-B0EAECA04FD7}" type="datetimeFigureOut">
              <a:rPr lang="es-MX" smtClean="0"/>
              <a:t>13/05/2024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2969-3514-4291-B51D-9A2C31791B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66788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21CB-9FAA-45FB-9353-B0EAECA04FD7}" type="datetimeFigureOut">
              <a:rPr lang="es-MX" smtClean="0"/>
              <a:t>13/05/2024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2969-3514-4291-B51D-9A2C31791B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799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21CB-9FAA-45FB-9353-B0EAECA04FD7}" type="datetimeFigureOut">
              <a:rPr lang="es-MX" smtClean="0"/>
              <a:t>13/05/2024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2969-3514-4291-B51D-9A2C31791B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4419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21CB-9FAA-45FB-9353-B0EAECA04FD7}" type="datetimeFigureOut">
              <a:rPr lang="es-MX" smtClean="0"/>
              <a:t>13/05/2024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2969-3514-4291-B51D-9A2C31791B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0456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21CB-9FAA-45FB-9353-B0EAECA04FD7}" type="datetimeFigureOut">
              <a:rPr lang="es-MX" smtClean="0"/>
              <a:t>13/05/2024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2969-3514-4291-B51D-9A2C31791B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286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21CB-9FAA-45FB-9353-B0EAECA04FD7}" type="datetimeFigureOut">
              <a:rPr lang="es-MX" smtClean="0"/>
              <a:t>13/05/2024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2969-3514-4291-B51D-9A2C31791B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9814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21CB-9FAA-45FB-9353-B0EAECA04FD7}" type="datetimeFigureOut">
              <a:rPr lang="es-MX" smtClean="0"/>
              <a:t>13/05/2024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2969-3514-4291-B51D-9A2C31791B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474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21CB-9FAA-45FB-9353-B0EAECA04FD7}" type="datetimeFigureOut">
              <a:rPr lang="es-MX" smtClean="0"/>
              <a:t>13/05/2024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2969-3514-4291-B51D-9A2C31791B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7283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21CB-9FAA-45FB-9353-B0EAECA04FD7}" type="datetimeFigureOut">
              <a:rPr lang="es-MX" smtClean="0"/>
              <a:t>13/05/2024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2969-3514-4291-B51D-9A2C31791B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869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21CB-9FAA-45FB-9353-B0EAECA04FD7}" type="datetimeFigureOut">
              <a:rPr lang="es-MX" smtClean="0"/>
              <a:t>13/05/2024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2969-3514-4291-B51D-9A2C31791B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7305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21CB-9FAA-45FB-9353-B0EAECA04FD7}" type="datetimeFigureOut">
              <a:rPr lang="es-MX" smtClean="0"/>
              <a:t>13/05/2024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2969-3514-4291-B51D-9A2C31791B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9707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521CB-9FAA-45FB-9353-B0EAECA04FD7}" type="datetimeFigureOut">
              <a:rPr lang="es-MX" smtClean="0"/>
              <a:t>13/05/2024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92969-3514-4291-B51D-9A2C31791B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1050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microsoft.com/office/2007/relationships/hdphoto" Target="../media/hdphoto2.wdp"/><Relationship Id="rId4" Type="http://schemas.openxmlformats.org/officeDocument/2006/relationships/image" Target="../media/image2.jp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5" y="177403"/>
            <a:ext cx="8990801" cy="6419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2232699" y="4390072"/>
            <a:ext cx="6083717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0000" b="1" dirty="0" smtClean="0">
                <a:ln w="1905">
                  <a:noFill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76200">
                    <a:schemeClr val="bg1"/>
                  </a:glow>
                </a:effectLst>
                <a:latin typeface="Century Gothic" pitchFamily="34" charset="0"/>
              </a:rPr>
              <a:t>Fernando</a:t>
            </a:r>
            <a:endParaRPr lang="es-ES" sz="10000" b="1" cap="none" spc="0" dirty="0">
              <a:ln w="1905">
                <a:noFill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76200">
                  <a:schemeClr val="bg1"/>
                </a:glow>
              </a:effectLst>
              <a:latin typeface="Century Gothic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686" y="3713905"/>
            <a:ext cx="1036159" cy="96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 descr="https://i.pinimg.com/564x/04/3a/67/043a67886922a760eedaeefef85200a6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5" r="20428" b="37443"/>
          <a:stretch/>
        </p:blipFill>
        <p:spPr>
          <a:xfrm>
            <a:off x="2233195" y="3124786"/>
            <a:ext cx="4510806" cy="14914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9" y="2182497"/>
            <a:ext cx="2022106" cy="40270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00" y="-27384"/>
            <a:ext cx="7765663" cy="963088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9" t="20707" r="17423" b="39646"/>
          <a:stretch/>
        </p:blipFill>
        <p:spPr>
          <a:xfrm>
            <a:off x="2254403" y="1916832"/>
            <a:ext cx="5368974" cy="12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30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5" y="177403"/>
            <a:ext cx="8990801" cy="6419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2232699" y="4390072"/>
            <a:ext cx="6083717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0000" b="1" dirty="0" smtClean="0">
                <a:ln w="1905">
                  <a:noFill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76200">
                    <a:schemeClr val="bg1"/>
                  </a:glow>
                </a:effectLst>
                <a:latin typeface="Century Gothic" pitchFamily="34" charset="0"/>
              </a:rPr>
              <a:t>Fernando</a:t>
            </a:r>
            <a:endParaRPr lang="es-ES" sz="10000" b="1" cap="none" spc="0" dirty="0">
              <a:ln w="1905">
                <a:noFill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76200">
                  <a:schemeClr val="bg1"/>
                </a:glow>
              </a:effectLst>
              <a:latin typeface="Century Gothic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686" y="3713905"/>
            <a:ext cx="1036159" cy="96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 descr="https://i.pinimg.com/564x/04/3a/67/043a67886922a760eedaeefef85200a6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5" r="20428" b="37443"/>
          <a:stretch/>
        </p:blipFill>
        <p:spPr>
          <a:xfrm>
            <a:off x="2233195" y="3124786"/>
            <a:ext cx="4510806" cy="14914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00" y="-27384"/>
            <a:ext cx="7765663" cy="963088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9" t="20707" r="17423" b="39646"/>
          <a:stretch/>
        </p:blipFill>
        <p:spPr>
          <a:xfrm>
            <a:off x="2254403" y="1916832"/>
            <a:ext cx="5368974" cy="1220406"/>
          </a:xfrm>
          <a:prstGeom prst="rect">
            <a:avLst/>
          </a:prstGeom>
        </p:spPr>
      </p:pic>
      <p:grpSp>
        <p:nvGrpSpPr>
          <p:cNvPr id="11" name="10 Grupo"/>
          <p:cNvGrpSpPr/>
          <p:nvPr/>
        </p:nvGrpSpPr>
        <p:grpSpPr>
          <a:xfrm>
            <a:off x="215900" y="2276873"/>
            <a:ext cx="2123852" cy="3932700"/>
            <a:chOff x="238200" y="3628750"/>
            <a:chExt cx="2252340" cy="412130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2" name="11 Elipse"/>
            <p:cNvSpPr/>
            <p:nvPr/>
          </p:nvSpPr>
          <p:spPr>
            <a:xfrm>
              <a:off x="611560" y="4293096"/>
              <a:ext cx="1537448" cy="1008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200" y="3628750"/>
              <a:ext cx="2252340" cy="4121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22191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6" r="4543" b="3571"/>
          <a:stretch/>
        </p:blipFill>
        <p:spPr bwMode="auto">
          <a:xfrm>
            <a:off x="346585" y="229966"/>
            <a:ext cx="1504594" cy="190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2891098" y="4010430"/>
            <a:ext cx="4567276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0000" b="1" dirty="0">
                <a:ln w="1905">
                  <a:noFill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DJB Number 2 Pencil Bold" pitchFamily="2" charset="0"/>
              </a:rPr>
              <a:t>Nereida</a:t>
            </a:r>
            <a:endParaRPr lang="es-ES" sz="10000" b="1" cap="none" spc="0" dirty="0">
              <a:ln w="1905">
                <a:noFill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DJB Number 2 Pencil Bold" pitchFamily="2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186" y="5396250"/>
            <a:ext cx="1347836" cy="1347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0" t="7993" r="7325" b="11089"/>
          <a:stretch/>
        </p:blipFill>
        <p:spPr bwMode="auto">
          <a:xfrm rot="566640">
            <a:off x="6824046" y="2150168"/>
            <a:ext cx="2000084" cy="1943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64"/>
          <a:stretch/>
        </p:blipFill>
        <p:spPr bwMode="auto">
          <a:xfrm>
            <a:off x="6444208" y="5658942"/>
            <a:ext cx="1122309" cy="1011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658942"/>
            <a:ext cx="1031301" cy="10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517" y="4725144"/>
            <a:ext cx="1036159" cy="96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2" b="33655"/>
          <a:stretch/>
        </p:blipFill>
        <p:spPr>
          <a:xfrm>
            <a:off x="2714502" y="2400300"/>
            <a:ext cx="4852015" cy="1435100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3" t="22358" r="7661" b="26896"/>
          <a:stretch/>
        </p:blipFill>
        <p:spPr>
          <a:xfrm>
            <a:off x="1879248" y="229966"/>
            <a:ext cx="6616700" cy="1562101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9" t="3168"/>
          <a:stretch/>
        </p:blipFill>
        <p:spPr bwMode="auto">
          <a:xfrm>
            <a:off x="183887" y="2336800"/>
            <a:ext cx="2392216" cy="4390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9638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6" r="4543" b="3571"/>
          <a:stretch/>
        </p:blipFill>
        <p:spPr bwMode="auto">
          <a:xfrm>
            <a:off x="346585" y="229966"/>
            <a:ext cx="1504594" cy="190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3426503" y="4010430"/>
            <a:ext cx="3496471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0000" b="1" dirty="0" err="1">
                <a:ln w="1905">
                  <a:noFill/>
                </a:ln>
                <a:gradFill flip="none" rotWithShape="1">
                  <a:gsLst>
                    <a:gs pos="0">
                      <a:srgbClr val="FF0066">
                        <a:shade val="30000"/>
                        <a:satMod val="115000"/>
                      </a:srgbClr>
                    </a:gs>
                    <a:gs pos="50000">
                      <a:srgbClr val="FF0066">
                        <a:shade val="67500"/>
                        <a:satMod val="115000"/>
                      </a:srgbClr>
                    </a:gs>
                    <a:gs pos="100000">
                      <a:srgbClr val="FF0066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DJB Number 2 Pencil Bold" pitchFamily="2" charset="0"/>
              </a:rPr>
              <a:t>Cristy</a:t>
            </a:r>
            <a:endParaRPr lang="es-ES" sz="10000" b="1" cap="none" spc="0" dirty="0">
              <a:ln w="1905">
                <a:noFill/>
              </a:ln>
              <a:gradFill flip="none" rotWithShape="1">
                <a:gsLst>
                  <a:gs pos="0">
                    <a:srgbClr val="FF0066">
                      <a:shade val="30000"/>
                      <a:satMod val="115000"/>
                    </a:srgbClr>
                  </a:gs>
                  <a:gs pos="50000">
                    <a:srgbClr val="FF0066">
                      <a:shade val="67500"/>
                      <a:satMod val="115000"/>
                    </a:srgbClr>
                  </a:gs>
                  <a:gs pos="100000">
                    <a:srgbClr val="FF0066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DJB Number 2 Pencil Bold" pitchFamily="2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186" y="5396250"/>
            <a:ext cx="1347836" cy="1347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0" t="7993" r="7325" b="11089"/>
          <a:stretch/>
        </p:blipFill>
        <p:spPr bwMode="auto">
          <a:xfrm rot="566640">
            <a:off x="6824046" y="2150168"/>
            <a:ext cx="2000084" cy="1943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64"/>
          <a:stretch/>
        </p:blipFill>
        <p:spPr bwMode="auto">
          <a:xfrm>
            <a:off x="6444208" y="5658942"/>
            <a:ext cx="1122309" cy="1011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658942"/>
            <a:ext cx="1031301" cy="10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521" y="4725144"/>
            <a:ext cx="1036159" cy="96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46" y="2235545"/>
            <a:ext cx="2553718" cy="453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2" b="33655"/>
          <a:stretch/>
        </p:blipFill>
        <p:spPr>
          <a:xfrm>
            <a:off x="2714502" y="2400300"/>
            <a:ext cx="4852015" cy="1435100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3" t="22358" r="7661" b="26896"/>
          <a:stretch/>
        </p:blipFill>
        <p:spPr>
          <a:xfrm>
            <a:off x="1879248" y="229966"/>
            <a:ext cx="6616700" cy="156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013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4</Words>
  <Application>Microsoft Office PowerPoint</Application>
  <PresentationFormat>Presentación en pantalla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PC-FEL</dc:creator>
  <cp:lastModifiedBy>PC-FEL</cp:lastModifiedBy>
  <cp:revision>28</cp:revision>
  <dcterms:created xsi:type="dcterms:W3CDTF">2024-05-11T18:17:25Z</dcterms:created>
  <dcterms:modified xsi:type="dcterms:W3CDTF">2024-05-13T16:49:01Z</dcterms:modified>
</cp:coreProperties>
</file>