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63" r:id="rId2"/>
    <p:sldId id="264" r:id="rId3"/>
    <p:sldId id="265" r:id="rId4"/>
  </p:sldIdLst>
  <p:sldSz cx="10080625" cy="7561263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FF"/>
    <a:srgbClr val="E75A47"/>
    <a:srgbClr val="E119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84" d="100"/>
          <a:sy n="84" d="100"/>
        </p:scale>
        <p:origin x="-714" y="-72"/>
      </p:cViewPr>
      <p:guideLst>
        <p:guide orient="horz" pos="2382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6"/>
            <a:ext cx="10109072" cy="7579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1110"/>
            <a:ext cx="6423553" cy="1815124"/>
          </a:xfrm>
        </p:spPr>
        <p:txBody>
          <a:bodyPr anchor="b">
            <a:noAutofit/>
          </a:bodyPr>
          <a:lstStyle>
            <a:lvl1pPr algn="r">
              <a:defRPr sz="5953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6233"/>
            <a:ext cx="6423553" cy="120938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4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8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2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2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4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8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2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98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2112"/>
            <a:ext cx="6997914" cy="3752627"/>
          </a:xfrm>
        </p:spPr>
        <p:txBody>
          <a:bodyPr anchor="ctr">
            <a:normAutofit/>
          </a:bodyPr>
          <a:lstStyle>
            <a:lvl1pPr algn="l">
              <a:defRPr sz="485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8824"/>
            <a:ext cx="6997914" cy="1732058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30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2112"/>
            <a:ext cx="6694159" cy="3332557"/>
          </a:xfrm>
        </p:spPr>
        <p:txBody>
          <a:bodyPr anchor="ctr">
            <a:normAutofit/>
          </a:bodyPr>
          <a:lstStyle>
            <a:lvl1pPr algn="l">
              <a:defRPr sz="485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4669"/>
            <a:ext cx="5974958" cy="42007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8824"/>
            <a:ext cx="6997915" cy="1732058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2156" y="87142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/>
          <a:p>
            <a:pPr lvl="0"/>
            <a:r>
              <a:rPr lang="en-US" sz="881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2562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/>
          <a:p>
            <a:pPr lvl="0"/>
            <a:r>
              <a:rPr lang="en-US" sz="881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545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30106"/>
            <a:ext cx="6997915" cy="2861615"/>
          </a:xfrm>
        </p:spPr>
        <p:txBody>
          <a:bodyPr anchor="b">
            <a:normAutofit/>
          </a:bodyPr>
          <a:lstStyle>
            <a:lvl1pPr algn="l">
              <a:defRPr sz="485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1722"/>
            <a:ext cx="6997915" cy="166916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9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2112"/>
            <a:ext cx="6694159" cy="3332557"/>
          </a:xfrm>
        </p:spPr>
        <p:txBody>
          <a:bodyPr anchor="ctr">
            <a:normAutofit/>
          </a:bodyPr>
          <a:lstStyle>
            <a:lvl1pPr algn="l">
              <a:defRPr sz="485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4739"/>
            <a:ext cx="6997916" cy="56698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1722"/>
            <a:ext cx="6997915" cy="166916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2156" y="871428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/>
          <a:p>
            <a:pPr lvl="0"/>
            <a:r>
              <a:rPr lang="en-US" sz="881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2562"/>
            <a:ext cx="504162" cy="644743"/>
          </a:xfrm>
          <a:prstGeom prst="rect">
            <a:avLst/>
          </a:prstGeom>
        </p:spPr>
        <p:txBody>
          <a:bodyPr vert="horz" lIns="100806" tIns="50403" rIns="100806" bIns="50403" rtlCol="0" anchor="ctr">
            <a:noAutofit/>
          </a:bodyPr>
          <a:lstStyle/>
          <a:p>
            <a:pPr lvl="0"/>
            <a:r>
              <a:rPr lang="en-US" sz="8819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53986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2112"/>
            <a:ext cx="6991025" cy="3332557"/>
          </a:xfrm>
        </p:spPr>
        <p:txBody>
          <a:bodyPr anchor="ctr">
            <a:normAutofit/>
          </a:bodyPr>
          <a:lstStyle>
            <a:lvl1pPr algn="l">
              <a:defRPr sz="485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4739"/>
            <a:ext cx="6997916" cy="566982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4017" indent="0">
              <a:buFontTx/>
              <a:buNone/>
              <a:defRPr/>
            </a:lvl2pPr>
            <a:lvl3pPr marL="1008035" indent="0">
              <a:buFontTx/>
              <a:buNone/>
              <a:defRPr/>
            </a:lvl3pPr>
            <a:lvl4pPr marL="1512052" indent="0">
              <a:buFontTx/>
              <a:buNone/>
              <a:defRPr/>
            </a:lvl4pPr>
            <a:lvl5pPr marL="2016069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1722"/>
            <a:ext cx="6997915" cy="166916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802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66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2113"/>
            <a:ext cx="1079072" cy="5789968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2113"/>
            <a:ext cx="5727155" cy="578996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347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07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833"/>
            <a:ext cx="6997915" cy="2013890"/>
          </a:xfrm>
        </p:spPr>
        <p:txBody>
          <a:bodyPr anchor="b"/>
          <a:lstStyle>
            <a:lvl1pPr algn="l">
              <a:defRPr sz="441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1721"/>
            <a:ext cx="6997915" cy="948631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4017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9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2112"/>
            <a:ext cx="6997914" cy="145624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2150"/>
            <a:ext cx="3404426" cy="4278731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2151"/>
            <a:ext cx="3404427" cy="42787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979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2112"/>
            <a:ext cx="6997913" cy="1456243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584"/>
            <a:ext cx="3407251" cy="635356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941"/>
            <a:ext cx="3407251" cy="364294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584"/>
            <a:ext cx="3407251" cy="635356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941"/>
            <a:ext cx="3407251" cy="364294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27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2112"/>
            <a:ext cx="6997914" cy="145624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399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2280"/>
            <a:ext cx="3075982" cy="1409568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729"/>
            <a:ext cx="3732871" cy="609315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848"/>
            <a:ext cx="3075982" cy="2849475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8013" indent="0">
              <a:buNone/>
              <a:defRPr sz="1158"/>
            </a:lvl2pPr>
            <a:lvl3pPr marL="756026" indent="0">
              <a:buNone/>
              <a:defRPr sz="992"/>
            </a:lvl3pPr>
            <a:lvl4pPr marL="1134039" indent="0">
              <a:buNone/>
              <a:defRPr sz="827"/>
            </a:lvl4pPr>
            <a:lvl5pPr marL="1512052" indent="0">
              <a:buNone/>
              <a:defRPr sz="827"/>
            </a:lvl5pPr>
            <a:lvl6pPr marL="1890065" indent="0">
              <a:buNone/>
              <a:defRPr sz="827"/>
            </a:lvl6pPr>
            <a:lvl7pPr marL="2268078" indent="0">
              <a:buNone/>
              <a:defRPr sz="827"/>
            </a:lvl7pPr>
            <a:lvl8pPr marL="2646091" indent="0">
              <a:buNone/>
              <a:defRPr sz="827"/>
            </a:lvl8pPr>
            <a:lvl9pPr marL="3024104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6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2884"/>
            <a:ext cx="6997914" cy="624855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2112"/>
            <a:ext cx="6997914" cy="424008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4017" indent="0">
              <a:buNone/>
              <a:defRPr sz="1764"/>
            </a:lvl2pPr>
            <a:lvl3pPr marL="1008035" indent="0">
              <a:buNone/>
              <a:defRPr sz="1764"/>
            </a:lvl3pPr>
            <a:lvl4pPr marL="1512052" indent="0">
              <a:buNone/>
              <a:defRPr sz="1764"/>
            </a:lvl4pPr>
            <a:lvl5pPr marL="2016069" indent="0">
              <a:buNone/>
              <a:defRPr sz="1764"/>
            </a:lvl5pPr>
            <a:lvl6pPr marL="2520086" indent="0">
              <a:buNone/>
              <a:defRPr sz="1764"/>
            </a:lvl6pPr>
            <a:lvl7pPr marL="3024104" indent="0">
              <a:buNone/>
              <a:defRPr sz="1764"/>
            </a:lvl7pPr>
            <a:lvl8pPr marL="3528121" indent="0">
              <a:buNone/>
              <a:defRPr sz="1764"/>
            </a:lvl8pPr>
            <a:lvl9pPr marL="4032138" indent="0">
              <a:buNone/>
              <a:defRPr sz="176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7739"/>
            <a:ext cx="6997914" cy="743143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4017" indent="0">
              <a:buNone/>
              <a:defRPr sz="1323"/>
            </a:lvl2pPr>
            <a:lvl3pPr marL="1008035" indent="0">
              <a:buNone/>
              <a:defRPr sz="1102"/>
            </a:lvl3pPr>
            <a:lvl4pPr marL="1512052" indent="0">
              <a:buNone/>
              <a:defRPr sz="992"/>
            </a:lvl4pPr>
            <a:lvl5pPr marL="2016069" indent="0">
              <a:buNone/>
              <a:defRPr sz="992"/>
            </a:lvl5pPr>
            <a:lvl6pPr marL="2520086" indent="0">
              <a:buNone/>
              <a:defRPr sz="992"/>
            </a:lvl6pPr>
            <a:lvl7pPr marL="3024104" indent="0">
              <a:buNone/>
              <a:defRPr sz="992"/>
            </a:lvl7pPr>
            <a:lvl8pPr marL="3528121" indent="0">
              <a:buNone/>
              <a:defRPr sz="992"/>
            </a:lvl8pPr>
            <a:lvl9pPr marL="4032138" indent="0">
              <a:buNone/>
              <a:defRPr sz="99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0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6"/>
            <a:ext cx="10109073" cy="7579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2112"/>
            <a:ext cx="6997913" cy="14562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151"/>
            <a:ext cx="6997914" cy="427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60884"/>
            <a:ext cx="754208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60884"/>
            <a:ext cx="5096507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60884"/>
            <a:ext cx="565148" cy="402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1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504017" rtl="0" eaLnBrk="1" latinLnBrk="0" hangingPunct="1">
        <a:spcBef>
          <a:spcPct val="0"/>
        </a:spcBef>
        <a:buNone/>
        <a:defRPr sz="396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8013" indent="-378013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9028" indent="-315011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60043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4060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8078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2095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6112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80130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4147" indent="-252009" algn="l" defTabSz="504017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504017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sultado de imagen para graduacion animada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1" y="5012132"/>
            <a:ext cx="1875469" cy="2143395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3936" y="5092737"/>
            <a:ext cx="6830568" cy="625129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correspondientes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al nivel de </a:t>
            </a:r>
            <a:r>
              <a:rPr lang="es-MX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Primaria”</a:t>
            </a:r>
            <a:endParaRPr lang="es-MX" b="1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2042553"/>
            <a:ext cx="10080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3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3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639" y="3577965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50305" y="786531"/>
            <a:ext cx="1007174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>
                <a:solidFill>
                  <a:srgbClr val="008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PRIMARIA</a:t>
            </a:r>
          </a:p>
          <a:p>
            <a:pPr algn="ctr"/>
            <a:r>
              <a:rPr lang="es-MX" sz="2600" b="1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s-MX" sz="26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ESTHER CANO</a:t>
            </a:r>
            <a:r>
              <a:rPr lang="es-MX" sz="24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11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400" b="1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C.C.T.15E000000P TURNO MATUTINO</a:t>
            </a:r>
            <a:endParaRPr lang="es-MX" sz="20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780" y="4847877"/>
            <a:ext cx="7848000" cy="44952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17747" y="2541204"/>
            <a:ext cx="10080624" cy="1474602"/>
            <a:chOff x="-8875" y="2326047"/>
            <a:chExt cx="10080624" cy="1474602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453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41045" y="2326047"/>
              <a:ext cx="7665164" cy="1474602"/>
            </a:xfrm>
            <a:prstGeom prst="rect">
              <a:avLst/>
            </a:prstGeom>
          </p:spPr>
        </p:pic>
        <p:sp>
          <p:nvSpPr>
            <p:cNvPr id="28" name="5 CuadroTexto"/>
            <p:cNvSpPr txBox="1"/>
            <p:nvPr/>
          </p:nvSpPr>
          <p:spPr>
            <a:xfrm>
              <a:off x="-8875" y="2441837"/>
              <a:ext cx="100806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4000" dirty="0" smtClean="0">
                  <a:ln w="0"/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Reconocimiento</a:t>
              </a:r>
              <a:endParaRPr lang="es-MX" sz="4000" dirty="0">
                <a:ln w="0"/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161410" y="6329747"/>
            <a:ext cx="4718304" cy="657027"/>
            <a:chOff x="1216152" y="6403947"/>
            <a:chExt cx="4718304" cy="65702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Edith González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2" name="10 CuadroTexto"/>
            <p:cNvSpPr txBox="1"/>
            <p:nvPr/>
          </p:nvSpPr>
          <p:spPr>
            <a:xfrm>
              <a:off x="2389633" y="6783975"/>
              <a:ext cx="21822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PROFR. (A) DEL GRUPO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155483" y="6335460"/>
            <a:ext cx="4718304" cy="651314"/>
            <a:chOff x="4746968" y="6403947"/>
            <a:chExt cx="4718304" cy="651314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Fabiola 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6" name="10 CuadroTexto"/>
            <p:cNvSpPr txBox="1"/>
            <p:nvPr/>
          </p:nvSpPr>
          <p:spPr>
            <a:xfrm>
              <a:off x="6219152" y="6778262"/>
              <a:ext cx="17739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 ESCOLAR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700256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-54743" y="4237845"/>
            <a:ext cx="10080625" cy="775645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D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olores Victoriano </a:t>
            </a:r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Q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uintero</a:t>
            </a:r>
            <a:endParaRPr lang="es-ES" sz="6000" b="1" dirty="0">
              <a:solidFill>
                <a:schemeClr val="tx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26" y="160338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41" y="160337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54748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3936" y="5092737"/>
            <a:ext cx="6830568" cy="625129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correspondientes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al nivel de </a:t>
            </a:r>
            <a:r>
              <a:rPr lang="es-MX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Primaria”</a:t>
            </a:r>
            <a:endParaRPr lang="es-MX" b="1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2042553"/>
            <a:ext cx="10080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3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3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639" y="3577965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50305" y="786531"/>
            <a:ext cx="1007174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8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11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400" b="1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C.C.T.15E000000P TURNO MATUTINO</a:t>
            </a:r>
            <a:endParaRPr lang="es-MX" sz="20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780" y="4847877"/>
            <a:ext cx="7848000" cy="44952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17747" y="2541204"/>
            <a:ext cx="10080624" cy="1474602"/>
            <a:chOff x="-8875" y="2326047"/>
            <a:chExt cx="10080624" cy="1474602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453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41045" y="2326047"/>
              <a:ext cx="7665164" cy="1474602"/>
            </a:xfrm>
            <a:prstGeom prst="rect">
              <a:avLst/>
            </a:prstGeom>
          </p:spPr>
        </p:pic>
        <p:sp>
          <p:nvSpPr>
            <p:cNvPr id="28" name="5 CuadroTexto"/>
            <p:cNvSpPr txBox="1"/>
            <p:nvPr/>
          </p:nvSpPr>
          <p:spPr>
            <a:xfrm>
              <a:off x="-8875" y="2441837"/>
              <a:ext cx="100806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4000" dirty="0" smtClean="0">
                  <a:ln w="0"/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Reconocimiento</a:t>
              </a:r>
              <a:endParaRPr lang="es-MX" sz="4000" dirty="0">
                <a:ln w="0"/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161410" y="6329747"/>
            <a:ext cx="4718304" cy="657027"/>
            <a:chOff x="1216152" y="6403947"/>
            <a:chExt cx="4718304" cy="65702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Edith González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2" name="10 CuadroTexto"/>
            <p:cNvSpPr txBox="1"/>
            <p:nvPr/>
          </p:nvSpPr>
          <p:spPr>
            <a:xfrm>
              <a:off x="2389633" y="6783975"/>
              <a:ext cx="21822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PROFR. (A) DEL GRUPO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155483" y="6335460"/>
            <a:ext cx="4718304" cy="651314"/>
            <a:chOff x="4746968" y="6403947"/>
            <a:chExt cx="4718304" cy="651314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Fabiola 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6" name="10 CuadroTexto"/>
            <p:cNvSpPr txBox="1"/>
            <p:nvPr/>
          </p:nvSpPr>
          <p:spPr>
            <a:xfrm>
              <a:off x="6219152" y="6778262"/>
              <a:ext cx="17739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 ESCOLAR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700256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-54743" y="4237845"/>
            <a:ext cx="10080625" cy="775645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D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olores Victoriano </a:t>
            </a:r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Q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uintero</a:t>
            </a:r>
            <a:endParaRPr lang="es-ES" sz="6000" b="1" dirty="0">
              <a:solidFill>
                <a:schemeClr val="tx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26" y="160338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41" y="160337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7" b="24457"/>
          <a:stretch/>
        </p:blipFill>
        <p:spPr bwMode="auto">
          <a:xfrm>
            <a:off x="-45776" y="5507776"/>
            <a:ext cx="2263242" cy="1110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0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bg1"/>
            </a:gs>
            <a:gs pos="83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3936" y="5092737"/>
            <a:ext cx="6830568" cy="625129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Por </a:t>
            </a: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haber concluido satisfactoriamente sus estudios correspondientes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600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al nivel de </a:t>
            </a:r>
            <a:r>
              <a:rPr lang="es-MX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Arial" pitchFamily="34" charset="0"/>
              </a:rPr>
              <a:t>“Educación Primaria”</a:t>
            </a:r>
            <a:endParaRPr lang="es-MX" b="1" dirty="0"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" y="2042553"/>
            <a:ext cx="10080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300" dirty="0" smtClean="0">
                <a:latin typeface="Century Gothic" panose="020B0502020202020204" pitchFamily="34" charset="0"/>
                <a:cs typeface="DilleniaUPC" pitchFamily="18" charset="-34"/>
              </a:rPr>
              <a:t>Otorga el Presente</a:t>
            </a:r>
            <a:endParaRPr lang="es-MX" sz="23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639" y="3577965"/>
            <a:ext cx="10080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latin typeface="Century Gothic" panose="020B0502020202020204" pitchFamily="34" charset="0"/>
                <a:cs typeface="DilleniaUPC" pitchFamily="18" charset="-34"/>
              </a:rPr>
              <a:t>Al alumno (a):</a:t>
            </a:r>
            <a:endParaRPr lang="es-MX" sz="2400" dirty="0">
              <a:latin typeface="Century Gothic" panose="020B0502020202020204" pitchFamily="34" charset="0"/>
              <a:cs typeface="DilleniaUPC" pitchFamily="18" charset="-34"/>
            </a:endParaRPr>
          </a:p>
        </p:txBody>
      </p:sp>
      <p:sp>
        <p:nvSpPr>
          <p:cNvPr id="13" name="11 CuadroTexto"/>
          <p:cNvSpPr txBox="1"/>
          <p:nvPr/>
        </p:nvSpPr>
        <p:spPr>
          <a:xfrm>
            <a:off x="-50305" y="786531"/>
            <a:ext cx="1007174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600" b="1" dirty="0" smtClean="0">
                <a:solidFill>
                  <a:srgbClr val="008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 JARDÍN  DE  NIÑOS</a:t>
            </a:r>
          </a:p>
          <a:p>
            <a:pPr algn="ctr"/>
            <a:r>
              <a:rPr lang="es-MX" sz="26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“ESTHER CANO</a:t>
            </a:r>
            <a:r>
              <a:rPr lang="es-MX" sz="2400" b="1" dirty="0" smtClean="0">
                <a:solidFill>
                  <a:srgbClr val="008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algn="ctr"/>
            <a:endParaRPr lang="es-MX" sz="1100" b="1" dirty="0" smtClean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MX" sz="1400" b="1" dirty="0" smtClean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C.C.T.15E000000P TURNO MATUTINO</a:t>
            </a:r>
            <a:endParaRPr lang="es-MX" sz="2000" b="1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780" y="4847877"/>
            <a:ext cx="7848000" cy="44952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17747" y="2541204"/>
            <a:ext cx="10080624" cy="1474602"/>
            <a:chOff x="-8875" y="2326047"/>
            <a:chExt cx="10080624" cy="1474602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453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41045" y="2326047"/>
              <a:ext cx="7665164" cy="1474602"/>
            </a:xfrm>
            <a:prstGeom prst="rect">
              <a:avLst/>
            </a:prstGeom>
          </p:spPr>
        </p:pic>
        <p:sp>
          <p:nvSpPr>
            <p:cNvPr id="28" name="5 CuadroTexto"/>
            <p:cNvSpPr txBox="1"/>
            <p:nvPr/>
          </p:nvSpPr>
          <p:spPr>
            <a:xfrm>
              <a:off x="-8875" y="2441837"/>
              <a:ext cx="100806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4000" dirty="0" smtClean="0">
                  <a:ln w="0"/>
                  <a:solidFill>
                    <a:schemeClr val="bg1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pperplate Gothic Bold" panose="020E0705020206020404" pitchFamily="34" charset="0"/>
                  <a:cs typeface="DilleniaUPC" pitchFamily="18" charset="-34"/>
                </a:rPr>
                <a:t>Reconocimiento</a:t>
              </a:r>
              <a:endParaRPr lang="es-MX" sz="4000" dirty="0">
                <a:ln w="0"/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  <a:cs typeface="DilleniaUPC" pitchFamily="18" charset="-34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1161410" y="6329747"/>
            <a:ext cx="4718304" cy="657027"/>
            <a:chOff x="1216152" y="6403947"/>
            <a:chExt cx="4718304" cy="657027"/>
          </a:xfrm>
          <a:effectLst>
            <a:glow rad="101600">
              <a:schemeClr val="bg1">
                <a:alpha val="60000"/>
              </a:schemeClr>
            </a:glow>
          </a:effectLst>
        </p:grpSpPr>
        <p:sp>
          <p:nvSpPr>
            <p:cNvPr id="21" name="9 CuadroTexto"/>
            <p:cNvSpPr txBox="1"/>
            <p:nvPr/>
          </p:nvSpPr>
          <p:spPr>
            <a:xfrm>
              <a:off x="1216152" y="646795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Rosa Edith González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2" name="10 CuadroTexto"/>
            <p:cNvSpPr txBox="1"/>
            <p:nvPr/>
          </p:nvSpPr>
          <p:spPr>
            <a:xfrm>
              <a:off x="2389633" y="6783975"/>
              <a:ext cx="21822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PROFR. (A) DEL GRUPO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 flipH="1">
              <a:off x="2228584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upo 23"/>
          <p:cNvGrpSpPr/>
          <p:nvPr/>
        </p:nvGrpSpPr>
        <p:grpSpPr>
          <a:xfrm>
            <a:off x="5155483" y="6335460"/>
            <a:ext cx="4718304" cy="651314"/>
            <a:chOff x="4746968" y="6403947"/>
            <a:chExt cx="4718304" cy="651314"/>
          </a:xfrm>
        </p:grpSpPr>
        <p:sp>
          <p:nvSpPr>
            <p:cNvPr id="25" name="9 CuadroTexto"/>
            <p:cNvSpPr txBox="1"/>
            <p:nvPr/>
          </p:nvSpPr>
          <p:spPr>
            <a:xfrm>
              <a:off x="4746968" y="6450975"/>
              <a:ext cx="4718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4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Profa. Leticia Fabiola </a:t>
              </a:r>
              <a:endParaRPr lang="es-MX" sz="14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sp>
          <p:nvSpPr>
            <p:cNvPr id="26" name="10 CuadroTexto"/>
            <p:cNvSpPr txBox="1"/>
            <p:nvPr/>
          </p:nvSpPr>
          <p:spPr>
            <a:xfrm>
              <a:off x="6219152" y="6778262"/>
              <a:ext cx="17739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dirty="0" smtClean="0">
                  <a:latin typeface="Century Gothic" panose="020B0502020202020204" pitchFamily="34" charset="0"/>
                  <a:cs typeface="DilleniaUPC" panose="02020603050405020304" pitchFamily="18" charset="-34"/>
                </a:rPr>
                <a:t>DIRECTOR ESCOLAR</a:t>
              </a:r>
              <a:endParaRPr lang="es-MX" sz="1200" b="1" dirty="0">
                <a:latin typeface="Century Gothic" panose="020B0502020202020204" pitchFamily="34" charset="0"/>
                <a:cs typeface="DilleniaUPC" panose="02020603050405020304" pitchFamily="18" charset="-34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 flipH="1">
              <a:off x="5700256" y="6403947"/>
              <a:ext cx="28117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-54743" y="4237845"/>
            <a:ext cx="10080625" cy="775645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D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olores Victoriano </a:t>
            </a:r>
            <a:r>
              <a:rPr lang="en-US" sz="6000" b="1" dirty="0">
                <a:solidFill>
                  <a:schemeClr val="tx1"/>
                </a:solidFill>
                <a:latin typeface="Edwardian Script ITC" panose="030303020407070D0804" pitchFamily="66" charset="0"/>
              </a:rPr>
              <a:t>Q</a:t>
            </a:r>
            <a:r>
              <a:rPr lang="en-US" sz="6000" b="1" dirty="0" smtClean="0">
                <a:solidFill>
                  <a:schemeClr val="tx1"/>
                </a:solidFill>
                <a:latin typeface="Edwardian Script ITC" panose="030303020407070D0804" pitchFamily="66" charset="0"/>
              </a:rPr>
              <a:t>uintero</a:t>
            </a:r>
            <a:endParaRPr lang="es-ES" sz="6000" b="1" dirty="0">
              <a:solidFill>
                <a:schemeClr val="tx1"/>
              </a:solidFill>
              <a:latin typeface="Edwardian Script ITC" panose="030303020407070D0804" pitchFamily="66" charset="0"/>
            </a:endParaRPr>
          </a:p>
        </p:txBody>
      </p:sp>
      <p:sp>
        <p:nvSpPr>
          <p:cNvPr id="14" name="AutoShape 6" descr="Resultado de imagen para linea elegante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26" y="160338"/>
            <a:ext cx="3034387" cy="793079"/>
          </a:xfrm>
          <a:prstGeom prst="rect">
            <a:avLst/>
          </a:prstGeom>
          <a:effectLst>
            <a:glow rad="63500">
              <a:schemeClr val="bg1"/>
            </a:glow>
          </a:effectLst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041" y="160337"/>
            <a:ext cx="2288746" cy="664475"/>
          </a:xfrm>
          <a:prstGeom prst="rect">
            <a:avLst/>
          </a:prstGeom>
          <a:effectLst>
            <a:glow rad="762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223283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Personalizado 1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8000"/>
      </a:accent1>
      <a:accent2>
        <a:srgbClr val="00B050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1198</TotalTime>
  <Words>163</Words>
  <Application>Microsoft Office PowerPoint</Application>
  <PresentationFormat>Personalizado</PresentationFormat>
  <Paragraphs>42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Faceta</vt:lpstr>
      <vt:lpstr>Dolores Victoriano Quintero</vt:lpstr>
      <vt:lpstr>Dolores Victoriano Quintero</vt:lpstr>
      <vt:lpstr>Dolores Victoriano Quintero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</dc:creator>
  <cp:lastModifiedBy>PC-FEL</cp:lastModifiedBy>
  <cp:revision>63</cp:revision>
  <cp:lastPrinted>2016-09-27T21:00:45Z</cp:lastPrinted>
  <dcterms:created xsi:type="dcterms:W3CDTF">2014-09-12T02:18:09Z</dcterms:created>
  <dcterms:modified xsi:type="dcterms:W3CDTF">2024-06-20T23:05:27Z</dcterms:modified>
</cp:coreProperties>
</file>