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36" r:id="rId1"/>
  </p:sldMasterIdLst>
  <p:notesMasterIdLst>
    <p:notesMasterId r:id="rId9"/>
  </p:notesMasterIdLst>
  <p:handoutMasterIdLst>
    <p:handoutMasterId r:id="rId10"/>
  </p:handoutMasterIdLst>
  <p:sldIdLst>
    <p:sldId id="285" r:id="rId2"/>
    <p:sldId id="288" r:id="rId3"/>
    <p:sldId id="286" r:id="rId4"/>
    <p:sldId id="284" r:id="rId5"/>
    <p:sldId id="287" r:id="rId6"/>
    <p:sldId id="283" r:id="rId7"/>
    <p:sldId id="279" r:id="rId8"/>
  </p:sldIdLst>
  <p:sldSz cx="10080625" cy="7561263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382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8000"/>
    <a:srgbClr val="FFFFFF"/>
    <a:srgbClr val="E75A47"/>
    <a:srgbClr val="E119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4" autoAdjust="0"/>
    <p:restoredTop sz="94660"/>
  </p:normalViewPr>
  <p:slideViewPr>
    <p:cSldViewPr snapToGrid="0">
      <p:cViewPr varScale="1">
        <p:scale>
          <a:sx n="84" d="100"/>
          <a:sy n="84" d="100"/>
        </p:scale>
        <p:origin x="-714" y="-72"/>
      </p:cViewPr>
      <p:guideLst>
        <p:guide orient="horz" pos="2382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E75B06-F694-4E7A-9B68-F631C22C9920}" type="datetimeFigureOut">
              <a:rPr lang="es-MX" smtClean="0"/>
              <a:t>20/06/2024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18DD24-A797-4B04-8B40-CEADA21ED3B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276010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FBEE7D-8E75-4CA3-A4B7-FAA9D0EE34A5}" type="datetimeFigureOut">
              <a:rPr lang="es-MX" smtClean="0"/>
              <a:t>20/06/2024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438275" y="1173163"/>
            <a:ext cx="4225925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9613" y="4518025"/>
            <a:ext cx="5683250" cy="36972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0ECF09-DCFD-4332-B3D6-B09A3B9C3D3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31118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24014" y="1"/>
            <a:ext cx="4165258" cy="7561264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7869" y="1008170"/>
            <a:ext cx="7658725" cy="3845975"/>
          </a:xfrm>
        </p:spPr>
        <p:txBody>
          <a:bodyPr anchor="b">
            <a:normAutofit/>
          </a:bodyPr>
          <a:lstStyle>
            <a:lvl1pPr algn="r">
              <a:defRPr sz="5953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23770" y="4854144"/>
            <a:ext cx="6352826" cy="1504459"/>
          </a:xfrm>
        </p:spPr>
        <p:txBody>
          <a:bodyPr anchor="t">
            <a:normAutofit/>
          </a:bodyPr>
          <a:lstStyle>
            <a:lvl1pPr marL="0" indent="0" algn="r">
              <a:buNone/>
              <a:defRPr sz="1984">
                <a:solidFill>
                  <a:schemeClr val="tx1"/>
                </a:solidFill>
              </a:defRPr>
            </a:lvl1pPr>
            <a:lvl2pPr marL="5040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8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2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60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200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4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81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21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76157" y="6744647"/>
            <a:ext cx="945304" cy="402567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94914" y="6744647"/>
            <a:ext cx="3979155" cy="40256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22966" y="6744647"/>
            <a:ext cx="453628" cy="402567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3" name="Freeform 12"/>
          <p:cNvSpPr/>
          <p:nvPr/>
        </p:nvSpPr>
        <p:spPr bwMode="auto">
          <a:xfrm>
            <a:off x="224014" y="4158695"/>
            <a:ext cx="399025" cy="99767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617789" y="4263713"/>
            <a:ext cx="68255" cy="89265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1714806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582" y="5218203"/>
            <a:ext cx="8285858" cy="624855"/>
          </a:xfrm>
        </p:spPr>
        <p:txBody>
          <a:bodyPr anchor="b">
            <a:normAutofit/>
          </a:bodyPr>
          <a:lstStyle>
            <a:lvl1pPr algn="ctr">
              <a:defRPr sz="2646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3323" y="1027697"/>
            <a:ext cx="6803171" cy="3489533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764"/>
            </a:lvl1pPr>
            <a:lvl2pPr marL="504017" indent="0">
              <a:buNone/>
              <a:defRPr sz="1764"/>
            </a:lvl2pPr>
            <a:lvl3pPr marL="1008035" indent="0">
              <a:buNone/>
              <a:defRPr sz="1764"/>
            </a:lvl3pPr>
            <a:lvl4pPr marL="1512052" indent="0">
              <a:buNone/>
              <a:defRPr sz="1764"/>
            </a:lvl4pPr>
            <a:lvl5pPr marL="2016069" indent="0">
              <a:buNone/>
              <a:defRPr sz="1764"/>
            </a:lvl5pPr>
            <a:lvl6pPr marL="2520086" indent="0">
              <a:buNone/>
              <a:defRPr sz="1764"/>
            </a:lvl6pPr>
            <a:lvl7pPr marL="3024104" indent="0">
              <a:buNone/>
              <a:defRPr sz="1764"/>
            </a:lvl7pPr>
            <a:lvl8pPr marL="3528121" indent="0">
              <a:buNone/>
              <a:defRPr sz="1764"/>
            </a:lvl8pPr>
            <a:lvl9pPr marL="4032138" indent="0">
              <a:buNone/>
              <a:defRPr sz="1764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7582" y="5843058"/>
            <a:ext cx="8285858" cy="544340"/>
          </a:xfrm>
        </p:spPr>
        <p:txBody>
          <a:bodyPr>
            <a:normAutofit/>
          </a:bodyPr>
          <a:lstStyle>
            <a:lvl1pPr marL="0" indent="0" algn="ctr">
              <a:buNone/>
              <a:defRPr sz="1543"/>
            </a:lvl1pPr>
            <a:lvl2pPr marL="504017" indent="0">
              <a:buNone/>
              <a:defRPr sz="1323"/>
            </a:lvl2pPr>
            <a:lvl3pPr marL="1008035" indent="0">
              <a:buNone/>
              <a:defRPr sz="1102"/>
            </a:lvl3pPr>
            <a:lvl4pPr marL="1512052" indent="0">
              <a:buNone/>
              <a:defRPr sz="992"/>
            </a:lvl4pPr>
            <a:lvl5pPr marL="2016069" indent="0">
              <a:buNone/>
              <a:defRPr sz="992"/>
            </a:lvl5pPr>
            <a:lvl6pPr marL="2520086" indent="0">
              <a:buNone/>
              <a:defRPr sz="992"/>
            </a:lvl6pPr>
            <a:lvl7pPr marL="3024104" indent="0">
              <a:buNone/>
              <a:defRPr sz="992"/>
            </a:lvl7pPr>
            <a:lvl8pPr marL="3528121" indent="0">
              <a:buNone/>
              <a:defRPr sz="992"/>
            </a:lvl8pPr>
            <a:lvl9pPr marL="4032138" indent="0">
              <a:buNone/>
              <a:defRPr sz="992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762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584" y="756126"/>
            <a:ext cx="8285858" cy="3360561"/>
          </a:xfrm>
        </p:spPr>
        <p:txBody>
          <a:bodyPr anchor="ctr">
            <a:normAutofit/>
          </a:bodyPr>
          <a:lstStyle>
            <a:lvl1pPr algn="ctr">
              <a:defRPr sz="3528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7583" y="4788800"/>
            <a:ext cx="8285859" cy="15962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205">
                <a:solidFill>
                  <a:schemeClr val="tx1"/>
                </a:solidFill>
              </a:defRPr>
            </a:lvl1pPr>
            <a:lvl2pPr marL="504017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803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205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606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200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4104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81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213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6193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068720" y="951523"/>
            <a:ext cx="504162" cy="644743"/>
          </a:xfrm>
          <a:prstGeom prst="rect">
            <a:avLst/>
          </a:prstGeom>
        </p:spPr>
        <p:txBody>
          <a:bodyPr vert="horz" lIns="100806" tIns="50403" rIns="100806" bIns="50403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819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009280" y="3108518"/>
            <a:ext cx="504162" cy="644743"/>
          </a:xfrm>
          <a:prstGeom prst="rect">
            <a:avLst/>
          </a:prstGeom>
        </p:spPr>
        <p:txBody>
          <a:bodyPr vert="horz" lIns="100806" tIns="50403" rIns="100806" bIns="50403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819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2884" y="756128"/>
            <a:ext cx="7688477" cy="3024504"/>
          </a:xfrm>
        </p:spPr>
        <p:txBody>
          <a:bodyPr anchor="ctr">
            <a:normAutofit/>
          </a:bodyPr>
          <a:lstStyle>
            <a:lvl1pPr algn="ctr">
              <a:defRPr sz="3528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761943" y="3780630"/>
            <a:ext cx="7310358" cy="42007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984"/>
            </a:lvl1pPr>
            <a:lvl2pPr marL="504017" indent="0">
              <a:buFontTx/>
              <a:buNone/>
              <a:defRPr/>
            </a:lvl2pPr>
            <a:lvl3pPr marL="1008035" indent="0">
              <a:buFontTx/>
              <a:buNone/>
              <a:defRPr/>
            </a:lvl3pPr>
            <a:lvl4pPr marL="1512052" indent="0">
              <a:buFontTx/>
              <a:buNone/>
              <a:defRPr/>
            </a:lvl4pPr>
            <a:lvl5pPr marL="2016069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7582" y="4788800"/>
            <a:ext cx="8285858" cy="15962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205">
                <a:solidFill>
                  <a:schemeClr val="tx1"/>
                </a:solidFill>
              </a:defRPr>
            </a:lvl1pPr>
            <a:lvl2pPr marL="504017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803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205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606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200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4104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81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213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3642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585" y="3647864"/>
            <a:ext cx="8285856" cy="1619420"/>
          </a:xfrm>
        </p:spPr>
        <p:txBody>
          <a:bodyPr anchor="b">
            <a:normAutofit/>
          </a:bodyPr>
          <a:lstStyle>
            <a:lvl1pPr algn="r">
              <a:defRPr sz="3528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7583" y="5267284"/>
            <a:ext cx="8285857" cy="948631"/>
          </a:xfrm>
        </p:spPr>
        <p:txBody>
          <a:bodyPr anchor="t">
            <a:normAutofit/>
          </a:bodyPr>
          <a:lstStyle>
            <a:lvl1pPr marL="0" indent="0" algn="r">
              <a:buNone/>
              <a:defRPr sz="2205">
                <a:solidFill>
                  <a:schemeClr val="tx1"/>
                </a:solidFill>
              </a:defRPr>
            </a:lvl1pPr>
            <a:lvl2pPr marL="504017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803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205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606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200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4104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81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213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5046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068720" y="951523"/>
            <a:ext cx="504162" cy="644743"/>
          </a:xfrm>
          <a:prstGeom prst="rect">
            <a:avLst/>
          </a:prstGeom>
        </p:spPr>
        <p:txBody>
          <a:bodyPr vert="horz" lIns="100806" tIns="50403" rIns="100806" bIns="50403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819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009280" y="3108518"/>
            <a:ext cx="504162" cy="644743"/>
          </a:xfrm>
          <a:prstGeom prst="rect">
            <a:avLst/>
          </a:prstGeom>
        </p:spPr>
        <p:txBody>
          <a:bodyPr vert="horz" lIns="100806" tIns="50403" rIns="100806" bIns="50403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819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2884" y="756128"/>
            <a:ext cx="7688477" cy="3024504"/>
          </a:xfrm>
        </p:spPr>
        <p:txBody>
          <a:bodyPr anchor="ctr">
            <a:normAutofit/>
          </a:bodyPr>
          <a:lstStyle>
            <a:lvl1pPr algn="ctr">
              <a:defRPr sz="3528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27584" y="4284716"/>
            <a:ext cx="8285857" cy="980164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646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7583" y="5264879"/>
            <a:ext cx="8285857" cy="1120187"/>
          </a:xfrm>
        </p:spPr>
        <p:txBody>
          <a:bodyPr anchor="t">
            <a:normAutofit/>
          </a:bodyPr>
          <a:lstStyle>
            <a:lvl1pPr marL="0" indent="0" algn="r">
              <a:buNone/>
              <a:defRPr sz="1984">
                <a:solidFill>
                  <a:schemeClr val="tx1"/>
                </a:solidFill>
              </a:defRPr>
            </a:lvl1pPr>
            <a:lvl2pPr marL="504017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803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205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606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200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4104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81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213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9625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585" y="756128"/>
            <a:ext cx="8285858" cy="300700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27583" y="3864646"/>
            <a:ext cx="8285859" cy="92415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3087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7583" y="4788800"/>
            <a:ext cx="8285859" cy="1596267"/>
          </a:xfrm>
        </p:spPr>
        <p:txBody>
          <a:bodyPr anchor="t">
            <a:normAutofit/>
          </a:bodyPr>
          <a:lstStyle>
            <a:lvl1pPr marL="0" indent="0" algn="l">
              <a:buNone/>
              <a:defRPr sz="1984">
                <a:solidFill>
                  <a:schemeClr val="tx1"/>
                </a:solidFill>
              </a:defRPr>
            </a:lvl1pPr>
            <a:lvl2pPr marL="504017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803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205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606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200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4104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81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213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0292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5975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049279" y="756126"/>
            <a:ext cx="1464163" cy="562894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27584" y="756126"/>
            <a:ext cx="6632633" cy="5628940"/>
          </a:xfrm>
        </p:spPr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393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2734" y="504085"/>
            <a:ext cx="8493860" cy="218436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2734" y="2940491"/>
            <a:ext cx="8493860" cy="3674584"/>
          </a:xfrm>
        </p:spPr>
        <p:txBody>
          <a:bodyPr anchor="ctr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96613" y="6734545"/>
            <a:ext cx="945304" cy="402567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4707" y="6734545"/>
            <a:ext cx="5858886" cy="40256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04938" y="6734545"/>
            <a:ext cx="471656" cy="402567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9556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0524" y="2940489"/>
            <a:ext cx="7386070" cy="2602088"/>
          </a:xfrm>
        </p:spPr>
        <p:txBody>
          <a:bodyPr anchor="b"/>
          <a:lstStyle>
            <a:lvl1pPr algn="r">
              <a:defRPr sz="441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0528" y="5542578"/>
            <a:ext cx="7386066" cy="948631"/>
          </a:xfrm>
        </p:spPr>
        <p:txBody>
          <a:bodyPr anchor="t">
            <a:normAutofit/>
          </a:bodyPr>
          <a:lstStyle>
            <a:lvl1pPr marL="0" indent="0" algn="r">
              <a:buNone/>
              <a:defRPr sz="2205">
                <a:solidFill>
                  <a:schemeClr val="tx1"/>
                </a:solidFill>
              </a:defRPr>
            </a:lvl1pPr>
            <a:lvl2pPr marL="504017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803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205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606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200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4104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81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213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20758" y="6743251"/>
            <a:ext cx="455836" cy="402567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134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2734" y="756128"/>
            <a:ext cx="8493860" cy="193232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82733" y="2940491"/>
            <a:ext cx="4122976" cy="3714119"/>
          </a:xfrm>
        </p:spPr>
        <p:txBody>
          <a:bodyPr>
            <a:normAutofit/>
          </a:bodyPr>
          <a:lstStyle>
            <a:lvl1pPr>
              <a:defRPr sz="1984"/>
            </a:lvl1pPr>
            <a:lvl2pPr>
              <a:defRPr sz="1764"/>
            </a:lvl2pPr>
            <a:lvl3pPr>
              <a:defRPr sz="1543"/>
            </a:lvl3pPr>
            <a:lvl4pPr>
              <a:defRPr sz="1323"/>
            </a:lvl4pPr>
            <a:lvl5pPr>
              <a:defRPr sz="1323"/>
            </a:lvl5pPr>
            <a:lvl6pPr>
              <a:defRPr sz="1323"/>
            </a:lvl6pPr>
            <a:lvl7pPr>
              <a:defRPr sz="1323"/>
            </a:lvl7pPr>
            <a:lvl8pPr>
              <a:defRPr sz="1323"/>
            </a:lvl8pPr>
            <a:lvl9pPr>
              <a:defRPr sz="1323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53618" y="2940491"/>
            <a:ext cx="4122976" cy="3690029"/>
          </a:xfrm>
        </p:spPr>
        <p:txBody>
          <a:bodyPr>
            <a:normAutofit/>
          </a:bodyPr>
          <a:lstStyle>
            <a:lvl1pPr>
              <a:defRPr sz="1984"/>
            </a:lvl1pPr>
            <a:lvl2pPr>
              <a:defRPr sz="1764"/>
            </a:lvl2pPr>
            <a:lvl3pPr>
              <a:defRPr sz="1543"/>
            </a:lvl3pPr>
            <a:lvl4pPr>
              <a:defRPr sz="1323"/>
            </a:lvl4pPr>
            <a:lvl5pPr>
              <a:defRPr sz="1323"/>
            </a:lvl5pPr>
            <a:lvl6pPr>
              <a:defRPr sz="1323"/>
            </a:lvl6pPr>
            <a:lvl7pPr>
              <a:defRPr sz="1323"/>
            </a:lvl7pPr>
            <a:lvl8pPr>
              <a:defRPr sz="1323"/>
            </a:lvl8pPr>
            <a:lvl9pPr>
              <a:defRPr sz="1323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417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5661" y="2931156"/>
            <a:ext cx="3810321" cy="635356"/>
          </a:xfrm>
        </p:spPr>
        <p:txBody>
          <a:bodyPr anchor="b">
            <a:noAutofit/>
          </a:bodyPr>
          <a:lstStyle>
            <a:lvl1pPr marL="0" indent="0">
              <a:buNone/>
              <a:defRPr sz="3087" b="0">
                <a:solidFill>
                  <a:schemeClr val="accent1">
                    <a:lumMod val="75000"/>
                  </a:schemeClr>
                </a:solidFill>
              </a:defRPr>
            </a:lvl1pPr>
            <a:lvl2pPr marL="504017" indent="0">
              <a:buNone/>
              <a:defRPr sz="2205" b="1"/>
            </a:lvl2pPr>
            <a:lvl3pPr marL="1008035" indent="0">
              <a:buNone/>
              <a:defRPr sz="1984" b="1"/>
            </a:lvl3pPr>
            <a:lvl4pPr marL="1512052" indent="0">
              <a:buNone/>
              <a:defRPr sz="1764" b="1"/>
            </a:lvl4pPr>
            <a:lvl5pPr marL="2016069" indent="0">
              <a:buNone/>
              <a:defRPr sz="1764" b="1"/>
            </a:lvl5pPr>
            <a:lvl6pPr marL="2520086" indent="0">
              <a:buNone/>
              <a:defRPr sz="1764" b="1"/>
            </a:lvl6pPr>
            <a:lvl7pPr marL="3024104" indent="0">
              <a:buNone/>
              <a:defRPr sz="1764" b="1"/>
            </a:lvl7pPr>
            <a:lvl8pPr marL="3528121" indent="0">
              <a:buNone/>
              <a:defRPr sz="1764" b="1"/>
            </a:lvl8pPr>
            <a:lvl9pPr marL="4032138" indent="0">
              <a:buNone/>
              <a:defRPr sz="1764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7582" y="3677363"/>
            <a:ext cx="4048398" cy="2938572"/>
          </a:xfrm>
        </p:spPr>
        <p:txBody>
          <a:bodyPr anchor="t">
            <a:normAutofit/>
          </a:bodyPr>
          <a:lstStyle>
            <a:lvl1pPr>
              <a:defRPr sz="1984"/>
            </a:lvl1pPr>
            <a:lvl2pPr>
              <a:defRPr sz="1764"/>
            </a:lvl2pPr>
            <a:lvl3pPr>
              <a:defRPr sz="1543"/>
            </a:lvl3pPr>
            <a:lvl4pPr>
              <a:defRPr sz="1323"/>
            </a:lvl4pPr>
            <a:lvl5pPr>
              <a:defRPr sz="1323"/>
            </a:lvl5pPr>
            <a:lvl6pPr>
              <a:defRPr sz="1323"/>
            </a:lvl6pPr>
            <a:lvl7pPr>
              <a:defRPr sz="1323"/>
            </a:lvl7pPr>
            <a:lvl8pPr>
              <a:defRPr sz="1323"/>
            </a:lvl8pPr>
            <a:lvl9pPr>
              <a:defRPr sz="1323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90427" y="2940491"/>
            <a:ext cx="3823015" cy="635356"/>
          </a:xfrm>
        </p:spPr>
        <p:txBody>
          <a:bodyPr anchor="b">
            <a:noAutofit/>
          </a:bodyPr>
          <a:lstStyle>
            <a:lvl1pPr marL="0" indent="0">
              <a:buNone/>
              <a:defRPr sz="3087" b="0">
                <a:solidFill>
                  <a:schemeClr val="accent1">
                    <a:lumMod val="75000"/>
                  </a:schemeClr>
                </a:solidFill>
              </a:defRPr>
            </a:lvl1pPr>
            <a:lvl2pPr marL="504017" indent="0">
              <a:buNone/>
              <a:defRPr sz="2205" b="1"/>
            </a:lvl2pPr>
            <a:lvl3pPr marL="1008035" indent="0">
              <a:buNone/>
              <a:defRPr sz="1984" b="1"/>
            </a:lvl3pPr>
            <a:lvl4pPr marL="1512052" indent="0">
              <a:buNone/>
              <a:defRPr sz="1764" b="1"/>
            </a:lvl4pPr>
            <a:lvl5pPr marL="2016069" indent="0">
              <a:buNone/>
              <a:defRPr sz="1764" b="1"/>
            </a:lvl5pPr>
            <a:lvl6pPr marL="2520086" indent="0">
              <a:buNone/>
              <a:defRPr sz="1764" b="1"/>
            </a:lvl6pPr>
            <a:lvl7pPr marL="3024104" indent="0">
              <a:buNone/>
              <a:defRPr sz="1764" b="1"/>
            </a:lvl7pPr>
            <a:lvl8pPr marL="3528121" indent="0">
              <a:buNone/>
              <a:defRPr sz="1764" b="1"/>
            </a:lvl8pPr>
            <a:lvl9pPr marL="4032138" indent="0">
              <a:buNone/>
              <a:defRPr sz="1764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65042" y="3677363"/>
            <a:ext cx="4048398" cy="2938572"/>
          </a:xfrm>
        </p:spPr>
        <p:txBody>
          <a:bodyPr anchor="t">
            <a:normAutofit/>
          </a:bodyPr>
          <a:lstStyle>
            <a:lvl1pPr>
              <a:defRPr sz="1984"/>
            </a:lvl1pPr>
            <a:lvl2pPr>
              <a:defRPr sz="1764"/>
            </a:lvl2pPr>
            <a:lvl3pPr>
              <a:defRPr sz="1543"/>
            </a:lvl3pPr>
            <a:lvl4pPr>
              <a:defRPr sz="1323"/>
            </a:lvl4pPr>
            <a:lvl5pPr>
              <a:defRPr sz="1323"/>
            </a:lvl5pPr>
            <a:lvl6pPr>
              <a:defRPr sz="1323"/>
            </a:lvl6pPr>
            <a:lvl7pPr>
              <a:defRPr sz="1323"/>
            </a:lvl7pPr>
            <a:lvl8pPr>
              <a:defRPr sz="1323"/>
            </a:lvl8pPr>
            <a:lvl9pPr>
              <a:defRPr sz="1323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3182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681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412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583" y="1764295"/>
            <a:ext cx="2935259" cy="1512253"/>
          </a:xfrm>
        </p:spPr>
        <p:txBody>
          <a:bodyPr anchor="b">
            <a:normAutofit/>
          </a:bodyPr>
          <a:lstStyle>
            <a:lvl1pPr algn="ctr">
              <a:defRPr sz="2646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1903" y="756127"/>
            <a:ext cx="5161538" cy="5628941"/>
          </a:xfrm>
        </p:spPr>
        <p:txBody>
          <a:bodyPr anchor="ctr">
            <a:normAutofit/>
          </a:bodyPr>
          <a:lstStyle>
            <a:lvl1pPr>
              <a:defRPr sz="2205"/>
            </a:lvl1pPr>
            <a:lvl2pPr>
              <a:defRPr sz="1984"/>
            </a:lvl2pPr>
            <a:lvl3pPr>
              <a:defRPr sz="1764"/>
            </a:lvl3pPr>
            <a:lvl4pPr>
              <a:defRPr sz="1543"/>
            </a:lvl4pPr>
            <a:lvl5pPr>
              <a:defRPr sz="1543"/>
            </a:lvl5pPr>
            <a:lvl6pPr>
              <a:defRPr sz="1543"/>
            </a:lvl6pPr>
            <a:lvl7pPr>
              <a:defRPr sz="1543"/>
            </a:lvl7pPr>
            <a:lvl8pPr>
              <a:defRPr sz="1543"/>
            </a:lvl8pPr>
            <a:lvl9pPr>
              <a:defRPr sz="1543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7583" y="3276547"/>
            <a:ext cx="2935259" cy="2016337"/>
          </a:xfrm>
        </p:spPr>
        <p:txBody>
          <a:bodyPr>
            <a:normAutofit/>
          </a:bodyPr>
          <a:lstStyle>
            <a:lvl1pPr marL="0" indent="0" algn="ctr">
              <a:buNone/>
              <a:defRPr sz="1764"/>
            </a:lvl1pPr>
            <a:lvl2pPr marL="504017" indent="0">
              <a:buNone/>
              <a:defRPr sz="1323"/>
            </a:lvl2pPr>
            <a:lvl3pPr marL="1008035" indent="0">
              <a:buNone/>
              <a:defRPr sz="1102"/>
            </a:lvl3pPr>
            <a:lvl4pPr marL="1512052" indent="0">
              <a:buNone/>
              <a:defRPr sz="992"/>
            </a:lvl4pPr>
            <a:lvl5pPr marL="2016069" indent="0">
              <a:buNone/>
              <a:defRPr sz="992"/>
            </a:lvl5pPr>
            <a:lvl6pPr marL="2520086" indent="0">
              <a:buNone/>
              <a:defRPr sz="992"/>
            </a:lvl6pPr>
            <a:lvl7pPr marL="3024104" indent="0">
              <a:buNone/>
              <a:defRPr sz="992"/>
            </a:lvl7pPr>
            <a:lvl8pPr marL="3528121" indent="0">
              <a:buNone/>
              <a:defRPr sz="992"/>
            </a:lvl8pPr>
            <a:lvl9pPr marL="4032138" indent="0">
              <a:buNone/>
              <a:defRPr sz="992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5389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6269" y="1932321"/>
            <a:ext cx="4487641" cy="1512253"/>
          </a:xfrm>
        </p:spPr>
        <p:txBody>
          <a:bodyPr anchor="b">
            <a:normAutofit/>
          </a:bodyPr>
          <a:lstStyle>
            <a:lvl1pPr algn="ctr">
              <a:defRPr sz="3087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81093" y="1008168"/>
            <a:ext cx="2713491" cy="5040842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764"/>
            </a:lvl1pPr>
            <a:lvl2pPr marL="504017" indent="0">
              <a:buNone/>
              <a:defRPr sz="1764"/>
            </a:lvl2pPr>
            <a:lvl3pPr marL="1008035" indent="0">
              <a:buNone/>
              <a:defRPr sz="1764"/>
            </a:lvl3pPr>
            <a:lvl4pPr marL="1512052" indent="0">
              <a:buNone/>
              <a:defRPr sz="1764"/>
            </a:lvl4pPr>
            <a:lvl5pPr marL="2016069" indent="0">
              <a:buNone/>
              <a:defRPr sz="1764"/>
            </a:lvl5pPr>
            <a:lvl6pPr marL="2520086" indent="0">
              <a:buNone/>
              <a:defRPr sz="1764"/>
            </a:lvl6pPr>
            <a:lvl7pPr marL="3024104" indent="0">
              <a:buNone/>
              <a:defRPr sz="1764"/>
            </a:lvl7pPr>
            <a:lvl8pPr marL="3528121" indent="0">
              <a:buNone/>
              <a:defRPr sz="1764"/>
            </a:lvl8pPr>
            <a:lvl9pPr marL="4032138" indent="0">
              <a:buNone/>
              <a:defRPr sz="1764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6269" y="3444574"/>
            <a:ext cx="4487641" cy="2016337"/>
          </a:xfrm>
        </p:spPr>
        <p:txBody>
          <a:bodyPr>
            <a:normAutofit/>
          </a:bodyPr>
          <a:lstStyle>
            <a:lvl1pPr marL="0" indent="0" algn="ctr">
              <a:buNone/>
              <a:defRPr sz="1984"/>
            </a:lvl1pPr>
            <a:lvl2pPr marL="504017" indent="0">
              <a:buNone/>
              <a:defRPr sz="1323"/>
            </a:lvl2pPr>
            <a:lvl3pPr marL="1008035" indent="0">
              <a:buNone/>
              <a:defRPr sz="1102"/>
            </a:lvl3pPr>
            <a:lvl4pPr marL="1512052" indent="0">
              <a:buNone/>
              <a:defRPr sz="992"/>
            </a:lvl4pPr>
            <a:lvl5pPr marL="2016069" indent="0">
              <a:buNone/>
              <a:defRPr sz="992"/>
            </a:lvl5pPr>
            <a:lvl6pPr marL="2520086" indent="0">
              <a:buNone/>
              <a:defRPr sz="992"/>
            </a:lvl6pPr>
            <a:lvl7pPr marL="3024104" indent="0">
              <a:buNone/>
              <a:defRPr sz="992"/>
            </a:lvl7pPr>
            <a:lvl8pPr marL="3528121" indent="0">
              <a:buNone/>
              <a:defRPr sz="992"/>
            </a:lvl8pPr>
            <a:lvl9pPr marL="4032138" indent="0">
              <a:buNone/>
              <a:defRPr sz="992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557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" y="1"/>
            <a:ext cx="2350396" cy="7561264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82734" y="504085"/>
            <a:ext cx="8493860" cy="218436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2735" y="2940492"/>
            <a:ext cx="8493859" cy="37012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12433" y="6743251"/>
            <a:ext cx="945304" cy="402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2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90527" y="6743251"/>
            <a:ext cx="5858886" cy="402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2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20758" y="6743251"/>
            <a:ext cx="455836" cy="402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2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41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  <p:sldLayoutId id="2147483750" r:id="rId14"/>
    <p:sldLayoutId id="2147483751" r:id="rId15"/>
    <p:sldLayoutId id="2147483752" r:id="rId16"/>
    <p:sldLayoutId id="2147483753" r:id="rId17"/>
  </p:sldLayoutIdLst>
  <p:txStyles>
    <p:titleStyle>
      <a:lvl1pPr algn="ctr" defTabSz="504017" rtl="0" eaLnBrk="1" latinLnBrk="0" hangingPunct="1">
        <a:spcBef>
          <a:spcPct val="0"/>
        </a:spcBef>
        <a:buNone/>
        <a:defRPr sz="441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15011" indent="-315011" algn="l" defTabSz="504017" rtl="0" eaLnBrk="1" latinLnBrk="0" hangingPunct="1">
        <a:spcBef>
          <a:spcPct val="20000"/>
        </a:spcBef>
        <a:spcAft>
          <a:spcPts val="661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646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819028" indent="-315011" algn="l" defTabSz="504017" rtl="0" eaLnBrk="1" latinLnBrk="0" hangingPunct="1">
        <a:spcBef>
          <a:spcPct val="20000"/>
        </a:spcBef>
        <a:spcAft>
          <a:spcPts val="661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205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323045" indent="-315011" algn="l" defTabSz="504017" rtl="0" eaLnBrk="1" latinLnBrk="0" hangingPunct="1">
        <a:spcBef>
          <a:spcPct val="20000"/>
        </a:spcBef>
        <a:spcAft>
          <a:spcPts val="661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984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1058" indent="-189006" algn="l" defTabSz="504017" rtl="0" eaLnBrk="1" latinLnBrk="0" hangingPunct="1">
        <a:spcBef>
          <a:spcPct val="20000"/>
        </a:spcBef>
        <a:spcAft>
          <a:spcPts val="661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764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205076" indent="-189006" algn="l" defTabSz="504017" rtl="0" eaLnBrk="1" latinLnBrk="0" hangingPunct="1">
        <a:spcBef>
          <a:spcPct val="20000"/>
        </a:spcBef>
        <a:spcAft>
          <a:spcPts val="661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543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772095" indent="-252009" algn="l" defTabSz="504017" rtl="0" eaLnBrk="1" latinLnBrk="0" hangingPunct="1">
        <a:spcBef>
          <a:spcPct val="20000"/>
        </a:spcBef>
        <a:spcAft>
          <a:spcPts val="661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543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276112" indent="-252009" algn="l" defTabSz="504017" rtl="0" eaLnBrk="1" latinLnBrk="0" hangingPunct="1">
        <a:spcBef>
          <a:spcPct val="20000"/>
        </a:spcBef>
        <a:spcAft>
          <a:spcPts val="661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543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780130" indent="-252009" algn="l" defTabSz="504017" rtl="0" eaLnBrk="1" latinLnBrk="0" hangingPunct="1">
        <a:spcBef>
          <a:spcPct val="20000"/>
        </a:spcBef>
        <a:spcAft>
          <a:spcPts val="661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543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284147" indent="-252009" algn="l" defTabSz="504017" rtl="0" eaLnBrk="1" latinLnBrk="0" hangingPunct="1">
        <a:spcBef>
          <a:spcPct val="20000"/>
        </a:spcBef>
        <a:spcAft>
          <a:spcPts val="661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543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4017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4017" algn="l" defTabSz="504017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8035" algn="l" defTabSz="504017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2052" algn="l" defTabSz="504017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6069" algn="l" defTabSz="504017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20086" algn="l" defTabSz="504017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4104" algn="l" defTabSz="504017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8121" algn="l" defTabSz="504017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2138" algn="l" defTabSz="504017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2.wdp"/><Relationship Id="rId7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274772" y="3975481"/>
            <a:ext cx="9083453" cy="77564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 smtClean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anose="03010101010201010101" pitchFamily="66" charset="0"/>
              </a:rPr>
              <a:t>Rodríguez </a:t>
            </a:r>
            <a:r>
              <a:rPr lang="en-US" sz="5600" b="1" dirty="0" smtClean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anose="03010101010201010101" pitchFamily="66" charset="0"/>
              </a:rPr>
              <a:t>Eduardo</a:t>
            </a:r>
            <a:endParaRPr lang="es-ES" sz="5600" b="1" dirty="0">
              <a:solidFill>
                <a:srgbClr val="00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" y="5188327"/>
            <a:ext cx="10080624" cy="786714"/>
          </a:xfrm>
        </p:spPr>
        <p:txBody>
          <a:bodyPr>
            <a:normAutofit fontScale="62500" lnSpcReduction="20000"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16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Por </a:t>
            </a:r>
            <a:r>
              <a:rPr lang="es-MX" sz="1600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haber concluido satisfactoriamente sus estudios de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“Educación Básica”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1400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Ciclo Escolar  2021 - 2023 </a:t>
            </a:r>
            <a:endParaRPr lang="es-MX" sz="1400" dirty="0"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" y="1863440"/>
            <a:ext cx="1008062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500" dirty="0" smtClean="0">
                <a:latin typeface="Century Gothic" panose="020B0502020202020204" pitchFamily="34" charset="0"/>
                <a:cs typeface="DilleniaUPC" pitchFamily="18" charset="-34"/>
              </a:rPr>
              <a:t>Otorga el Presente</a:t>
            </a:r>
            <a:endParaRPr lang="es-MX" sz="25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8785" y="3502549"/>
            <a:ext cx="10080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 smtClean="0">
                <a:latin typeface="Century Gothic" panose="020B0502020202020204" pitchFamily="34" charset="0"/>
                <a:cs typeface="DilleniaUPC" pitchFamily="18" charset="-34"/>
              </a:rPr>
              <a:t>Al alumno (a):</a:t>
            </a:r>
            <a:endParaRPr lang="es-MX" sz="24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13" name="11 CuadroTexto"/>
          <p:cNvSpPr txBox="1"/>
          <p:nvPr/>
        </p:nvSpPr>
        <p:spPr>
          <a:xfrm>
            <a:off x="3195802" y="160337"/>
            <a:ext cx="4244623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600" b="1" dirty="0" smtClean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ESCUELA PRIMARIA</a:t>
            </a:r>
            <a:endParaRPr lang="es-MX" sz="2600" b="1" dirty="0" smtClean="0">
              <a:gradFill flip="none" rotWithShape="1">
                <a:gsLst>
                  <a:gs pos="0">
                    <a:srgbClr val="00B0F0">
                      <a:shade val="30000"/>
                      <a:satMod val="115000"/>
                    </a:srgbClr>
                  </a:gs>
                  <a:gs pos="50000">
                    <a:srgbClr val="00B0F0">
                      <a:shade val="67500"/>
                      <a:satMod val="115000"/>
                    </a:srgbClr>
                  </a:gs>
                  <a:gs pos="100000">
                    <a:srgbClr val="00B0F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Century Gothic" panose="020B0502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2600" b="1" dirty="0" smtClean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“ROSARIO CASTELLANOS</a:t>
            </a:r>
            <a:r>
              <a:rPr lang="es-MX" sz="2400" b="1" dirty="0" smtClean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ctr"/>
            <a:endParaRPr lang="es-MX" sz="800" b="1" dirty="0" smtClean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1200" dirty="0" smtClean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C.C.T. </a:t>
            </a:r>
          </a:p>
          <a:p>
            <a:pPr algn="ctr"/>
            <a:r>
              <a:rPr lang="es-MX" sz="1200" dirty="0" smtClean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TURNO MATUTINO</a:t>
            </a:r>
            <a:endParaRPr lang="es-MX" sz="1200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8" name="5 CuadroTexto"/>
          <p:cNvSpPr txBox="1"/>
          <p:nvPr/>
        </p:nvSpPr>
        <p:spPr>
          <a:xfrm>
            <a:off x="2063552" y="2161849"/>
            <a:ext cx="55058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800" b="1" dirty="0" smtClean="0">
                <a:ln w="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dwardian Script ITC" panose="030303020407070D0804" pitchFamily="66" charset="0"/>
                <a:cs typeface="DilleniaUPC" pitchFamily="18" charset="-34"/>
              </a:rPr>
              <a:t>Reconocimiento</a:t>
            </a:r>
            <a:endParaRPr lang="es-MX" sz="8800" b="1" dirty="0">
              <a:ln w="0"/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dwardian Script ITC" panose="030303020407070D0804" pitchFamily="66" charset="0"/>
              <a:cs typeface="DilleniaUPC" pitchFamily="18" charset="-34"/>
            </a:endParaRPr>
          </a:p>
        </p:txBody>
      </p:sp>
      <p:grpSp>
        <p:nvGrpSpPr>
          <p:cNvPr id="20" name="Grupo 19"/>
          <p:cNvGrpSpPr/>
          <p:nvPr/>
        </p:nvGrpSpPr>
        <p:grpSpPr>
          <a:xfrm>
            <a:off x="1069994" y="6630459"/>
            <a:ext cx="4718304" cy="492443"/>
            <a:chOff x="1216152" y="6467955"/>
            <a:chExt cx="4718304" cy="492443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21" name="9 CuadroTexto"/>
            <p:cNvSpPr txBox="1"/>
            <p:nvPr/>
          </p:nvSpPr>
          <p:spPr>
            <a:xfrm>
              <a:off x="1216152" y="6467955"/>
              <a:ext cx="471830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Profa. Rosa Mariana</a:t>
              </a:r>
            </a:p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Directora Escolar</a:t>
              </a:r>
              <a:endParaRPr lang="es-MX" sz="1300" b="1" dirty="0">
                <a:solidFill>
                  <a:srgbClr val="000000"/>
                </a:solidFill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3" name="Conector recto 22"/>
            <p:cNvCxnSpPr/>
            <p:nvPr/>
          </p:nvCxnSpPr>
          <p:spPr>
            <a:xfrm flipH="1">
              <a:off x="2228584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upo 23"/>
          <p:cNvGrpSpPr/>
          <p:nvPr/>
        </p:nvGrpSpPr>
        <p:grpSpPr>
          <a:xfrm>
            <a:off x="5064067" y="6619192"/>
            <a:ext cx="4718304" cy="492443"/>
            <a:chOff x="4746968" y="6450975"/>
            <a:chExt cx="4718304" cy="492443"/>
          </a:xfrm>
        </p:grpSpPr>
        <p:sp>
          <p:nvSpPr>
            <p:cNvPr id="25" name="9 CuadroTexto"/>
            <p:cNvSpPr txBox="1"/>
            <p:nvPr/>
          </p:nvSpPr>
          <p:spPr>
            <a:xfrm>
              <a:off x="4746968" y="6450975"/>
              <a:ext cx="471830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Profa. Leticia de la Rosa </a:t>
              </a:r>
            </a:p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Profesora</a:t>
              </a:r>
              <a:endParaRPr lang="es-MX" sz="13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7" name="Conector recto 26"/>
            <p:cNvCxnSpPr/>
            <p:nvPr/>
          </p:nvCxnSpPr>
          <p:spPr>
            <a:xfrm flipH="1">
              <a:off x="5690825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AutoShape 6" descr="Resultado de imagen para linea elegante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6801828" y="5753598"/>
            <a:ext cx="3287581" cy="3234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984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17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76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08035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54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12052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16069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20086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024104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528121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032138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, 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M</a:t>
            </a:r>
            <a:r>
              <a:rPr lang="en-US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éx. A 01 de </a:t>
            </a:r>
            <a:r>
              <a:rPr lang="en-US" sz="1200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junio</a:t>
            </a:r>
            <a:r>
              <a:rPr lang="en-US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de 2023.</a:t>
            </a:r>
            <a:endParaRPr lang="en-US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Picture 6" descr="Resultado de la imagen para linea elegante dorad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14" b="37537"/>
          <a:stretch/>
        </p:blipFill>
        <p:spPr bwMode="auto">
          <a:xfrm>
            <a:off x="2063552" y="4590329"/>
            <a:ext cx="6477000" cy="68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489" y="2101967"/>
            <a:ext cx="1693333" cy="2732026"/>
          </a:xfrm>
          <a:prstGeom prst="rect">
            <a:avLst/>
          </a:prstGeom>
        </p:spPr>
      </p:pic>
      <p:pic>
        <p:nvPicPr>
          <p:cNvPr id="22" name="21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0" y="428272"/>
            <a:ext cx="3034387" cy="793079"/>
          </a:xfrm>
          <a:prstGeom prst="rect">
            <a:avLst/>
          </a:prstGeom>
          <a:effectLst>
            <a:glow rad="63500">
              <a:schemeClr val="bg1"/>
            </a:glow>
          </a:effectLst>
        </p:spPr>
      </p:pic>
      <p:pic>
        <p:nvPicPr>
          <p:cNvPr id="26" name="25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444" y="160337"/>
            <a:ext cx="2288746" cy="664475"/>
          </a:xfrm>
          <a:prstGeom prst="rect">
            <a:avLst/>
          </a:prstGeom>
          <a:effectLst>
            <a:glow rad="762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305266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274772" y="3975481"/>
            <a:ext cx="9083453" cy="77564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 smtClean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anose="03010101010201010101" pitchFamily="66" charset="0"/>
              </a:rPr>
              <a:t>Rodríguez Fernando</a:t>
            </a:r>
            <a:endParaRPr lang="es-ES" sz="5600" b="1" dirty="0">
              <a:solidFill>
                <a:srgbClr val="00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" y="5188327"/>
            <a:ext cx="10080624" cy="786714"/>
          </a:xfrm>
        </p:spPr>
        <p:txBody>
          <a:bodyPr>
            <a:normAutofit fontScale="62500" lnSpcReduction="20000"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16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Por </a:t>
            </a:r>
            <a:r>
              <a:rPr lang="es-MX" sz="1600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haber concluido satisfactoriamente sus estudios de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“Educación Básica”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1400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Ciclo Escolar  2021 - 2023 </a:t>
            </a:r>
            <a:endParaRPr lang="es-MX" sz="1400" dirty="0"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" y="1863440"/>
            <a:ext cx="1008062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500" dirty="0" smtClean="0">
                <a:latin typeface="Century Gothic" panose="020B0502020202020204" pitchFamily="34" charset="0"/>
                <a:cs typeface="DilleniaUPC" pitchFamily="18" charset="-34"/>
              </a:rPr>
              <a:t>Otorga el Presente</a:t>
            </a:r>
            <a:endParaRPr lang="es-MX" sz="25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8785" y="3502549"/>
            <a:ext cx="10080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 smtClean="0">
                <a:latin typeface="Century Gothic" panose="020B0502020202020204" pitchFamily="34" charset="0"/>
                <a:cs typeface="DilleniaUPC" pitchFamily="18" charset="-34"/>
              </a:rPr>
              <a:t>Al alumno (a):</a:t>
            </a:r>
            <a:endParaRPr lang="es-MX" sz="24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13" name="11 CuadroTexto"/>
          <p:cNvSpPr txBox="1"/>
          <p:nvPr/>
        </p:nvSpPr>
        <p:spPr>
          <a:xfrm>
            <a:off x="-8872" y="331778"/>
            <a:ext cx="10071749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600" b="1" dirty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ESCUELA PRIMARIA</a:t>
            </a:r>
          </a:p>
          <a:p>
            <a:pPr algn="ctr"/>
            <a:r>
              <a:rPr lang="es-MX" sz="2600" b="1" dirty="0" smtClean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</a:t>
            </a:r>
            <a:r>
              <a:rPr lang="es-MX" sz="2600" b="1" dirty="0" smtClean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ROSARIO CASTELLANOS</a:t>
            </a:r>
            <a:r>
              <a:rPr lang="es-MX" sz="2400" b="1" dirty="0" smtClean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ctr"/>
            <a:endParaRPr lang="es-MX" sz="800" b="1" dirty="0" smtClean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1200" dirty="0" smtClean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C.C.T. </a:t>
            </a:r>
          </a:p>
          <a:p>
            <a:pPr algn="ctr"/>
            <a:r>
              <a:rPr lang="es-MX" sz="1200" dirty="0" smtClean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TURNO MATUTINO</a:t>
            </a:r>
            <a:endParaRPr lang="es-MX" sz="1200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147582"/>
            <a:ext cx="2048130" cy="1582180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06"/>
          <a:stretch/>
        </p:blipFill>
        <p:spPr>
          <a:xfrm>
            <a:off x="8037039" y="360414"/>
            <a:ext cx="1924445" cy="1117747"/>
          </a:xfrm>
          <a:prstGeom prst="rect">
            <a:avLst/>
          </a:prstGeom>
          <a:effectLst>
            <a:glow rad="101600">
              <a:srgbClr val="FFFFFF">
                <a:alpha val="60000"/>
              </a:srgbClr>
            </a:glow>
          </a:effectLst>
        </p:spPr>
      </p:pic>
      <p:sp>
        <p:nvSpPr>
          <p:cNvPr id="28" name="5 CuadroTexto"/>
          <p:cNvSpPr txBox="1"/>
          <p:nvPr/>
        </p:nvSpPr>
        <p:spPr>
          <a:xfrm>
            <a:off x="2063552" y="2161849"/>
            <a:ext cx="55058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800" b="1" dirty="0" smtClean="0">
                <a:ln w="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dwardian Script ITC" panose="030303020407070D0804" pitchFamily="66" charset="0"/>
                <a:cs typeface="DilleniaUPC" pitchFamily="18" charset="-34"/>
              </a:rPr>
              <a:t>Reconocimiento</a:t>
            </a:r>
            <a:endParaRPr lang="es-MX" sz="8800" b="1" dirty="0">
              <a:ln w="0"/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dwardian Script ITC" panose="030303020407070D0804" pitchFamily="66" charset="0"/>
              <a:cs typeface="DilleniaUPC" pitchFamily="18" charset="-34"/>
            </a:endParaRPr>
          </a:p>
        </p:txBody>
      </p:sp>
      <p:grpSp>
        <p:nvGrpSpPr>
          <p:cNvPr id="20" name="Grupo 19"/>
          <p:cNvGrpSpPr/>
          <p:nvPr/>
        </p:nvGrpSpPr>
        <p:grpSpPr>
          <a:xfrm>
            <a:off x="1069994" y="6630459"/>
            <a:ext cx="4718304" cy="492443"/>
            <a:chOff x="1216152" y="6467955"/>
            <a:chExt cx="4718304" cy="492443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21" name="9 CuadroTexto"/>
            <p:cNvSpPr txBox="1"/>
            <p:nvPr/>
          </p:nvSpPr>
          <p:spPr>
            <a:xfrm>
              <a:off x="1216152" y="6467955"/>
              <a:ext cx="471830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Profa. Rosa Mariana</a:t>
              </a:r>
            </a:p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Directora Escolar</a:t>
              </a:r>
              <a:endParaRPr lang="es-MX" sz="1300" b="1" dirty="0">
                <a:solidFill>
                  <a:srgbClr val="000000"/>
                </a:solidFill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3" name="Conector recto 22"/>
            <p:cNvCxnSpPr/>
            <p:nvPr/>
          </p:nvCxnSpPr>
          <p:spPr>
            <a:xfrm flipH="1">
              <a:off x="2228584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upo 23"/>
          <p:cNvGrpSpPr/>
          <p:nvPr/>
        </p:nvGrpSpPr>
        <p:grpSpPr>
          <a:xfrm>
            <a:off x="5064067" y="6619192"/>
            <a:ext cx="4718304" cy="492443"/>
            <a:chOff x="4746968" y="6450975"/>
            <a:chExt cx="4718304" cy="492443"/>
          </a:xfrm>
        </p:grpSpPr>
        <p:sp>
          <p:nvSpPr>
            <p:cNvPr id="25" name="9 CuadroTexto"/>
            <p:cNvSpPr txBox="1"/>
            <p:nvPr/>
          </p:nvSpPr>
          <p:spPr>
            <a:xfrm>
              <a:off x="4746968" y="6450975"/>
              <a:ext cx="471830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Profa. Leticia de la Rosa </a:t>
              </a:r>
            </a:p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Profesora</a:t>
              </a:r>
              <a:endParaRPr lang="es-MX" sz="13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7" name="Conector recto 26"/>
            <p:cNvCxnSpPr/>
            <p:nvPr/>
          </p:nvCxnSpPr>
          <p:spPr>
            <a:xfrm flipH="1">
              <a:off x="5690825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AutoShape 6" descr="Resultado de imagen para linea elegante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6801828" y="5753598"/>
            <a:ext cx="3287581" cy="3234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984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17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76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08035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54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12052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16069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20086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024104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528121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032138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, 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M</a:t>
            </a:r>
            <a:r>
              <a:rPr lang="en-US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éx. A 01 de </a:t>
            </a:r>
            <a:r>
              <a:rPr lang="en-US" sz="1200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junio</a:t>
            </a:r>
            <a:r>
              <a:rPr lang="en-US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de 2023.</a:t>
            </a:r>
            <a:endParaRPr lang="en-US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Picture 6" descr="Resultado de la imagen para linea elegante dorad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14" b="37537"/>
          <a:stretch/>
        </p:blipFill>
        <p:spPr bwMode="auto">
          <a:xfrm>
            <a:off x="2063552" y="4590329"/>
            <a:ext cx="6477000" cy="68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1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489" y="2101967"/>
            <a:ext cx="1693333" cy="2732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61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274772" y="3975481"/>
            <a:ext cx="9083453" cy="77564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 smtClean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anose="03010101010201010101" pitchFamily="66" charset="0"/>
              </a:rPr>
              <a:t>Rodríguez Fernando</a:t>
            </a:r>
            <a:endParaRPr lang="es-ES" sz="5600" b="1" dirty="0">
              <a:solidFill>
                <a:srgbClr val="00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" y="5188327"/>
            <a:ext cx="10080624" cy="786714"/>
          </a:xfrm>
        </p:spPr>
        <p:txBody>
          <a:bodyPr>
            <a:normAutofit fontScale="62500" lnSpcReduction="20000"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16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Por </a:t>
            </a:r>
            <a:r>
              <a:rPr lang="es-MX" sz="1600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haber concluido satisfactoriamente sus estudios de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“Educación Básica”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1400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Ciclo Escolar  2021 - 2023 </a:t>
            </a:r>
            <a:endParaRPr lang="es-MX" sz="1400" dirty="0"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" y="1863440"/>
            <a:ext cx="1008062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500" dirty="0" smtClean="0">
                <a:latin typeface="Century Gothic" panose="020B0502020202020204" pitchFamily="34" charset="0"/>
                <a:cs typeface="DilleniaUPC" pitchFamily="18" charset="-34"/>
              </a:rPr>
              <a:t>Otorga el Presente</a:t>
            </a:r>
            <a:endParaRPr lang="es-MX" sz="25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8785" y="3502549"/>
            <a:ext cx="10080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 smtClean="0">
                <a:latin typeface="Century Gothic" panose="020B0502020202020204" pitchFamily="34" charset="0"/>
                <a:cs typeface="DilleniaUPC" pitchFamily="18" charset="-34"/>
              </a:rPr>
              <a:t>Al alumno (a):</a:t>
            </a:r>
            <a:endParaRPr lang="es-MX" sz="24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13" name="11 CuadroTexto"/>
          <p:cNvSpPr txBox="1"/>
          <p:nvPr/>
        </p:nvSpPr>
        <p:spPr>
          <a:xfrm>
            <a:off x="-8872" y="331778"/>
            <a:ext cx="10071749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600" b="1" dirty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ESCUELA PRIMARIA</a:t>
            </a:r>
          </a:p>
          <a:p>
            <a:pPr algn="ctr"/>
            <a:r>
              <a:rPr lang="es-MX" sz="2600" b="1" dirty="0" smtClean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</a:t>
            </a:r>
            <a:r>
              <a:rPr lang="es-MX" sz="2600" b="1" dirty="0" smtClean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ROSARIO CASTELLANOS</a:t>
            </a:r>
            <a:r>
              <a:rPr lang="es-MX" sz="2400" b="1" dirty="0" smtClean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ctr"/>
            <a:endParaRPr lang="es-MX" sz="800" b="1" dirty="0" smtClean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1200" dirty="0" smtClean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C.C.T. </a:t>
            </a:r>
          </a:p>
          <a:p>
            <a:pPr algn="ctr"/>
            <a:r>
              <a:rPr lang="es-MX" sz="1200" dirty="0" smtClean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TURNO MATUTINO</a:t>
            </a:r>
            <a:endParaRPr lang="es-MX" sz="1200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147582"/>
            <a:ext cx="2048130" cy="1582180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06"/>
          <a:stretch/>
        </p:blipFill>
        <p:spPr>
          <a:xfrm>
            <a:off x="8037039" y="360414"/>
            <a:ext cx="1924445" cy="1117747"/>
          </a:xfrm>
          <a:prstGeom prst="rect">
            <a:avLst/>
          </a:prstGeom>
          <a:effectLst>
            <a:glow rad="101600">
              <a:srgbClr val="FFFFFF">
                <a:alpha val="60000"/>
              </a:srgbClr>
            </a:glow>
          </a:effectLst>
        </p:spPr>
      </p:pic>
      <p:sp>
        <p:nvSpPr>
          <p:cNvPr id="28" name="5 CuadroTexto"/>
          <p:cNvSpPr txBox="1"/>
          <p:nvPr/>
        </p:nvSpPr>
        <p:spPr>
          <a:xfrm>
            <a:off x="2063552" y="2161849"/>
            <a:ext cx="55058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800" b="1" dirty="0" smtClean="0">
                <a:ln w="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dwardian Script ITC" panose="030303020407070D0804" pitchFamily="66" charset="0"/>
                <a:cs typeface="DilleniaUPC" pitchFamily="18" charset="-34"/>
              </a:rPr>
              <a:t>Reconocimiento</a:t>
            </a:r>
            <a:endParaRPr lang="es-MX" sz="8800" b="1" dirty="0">
              <a:ln w="0"/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dwardian Script ITC" panose="030303020407070D0804" pitchFamily="66" charset="0"/>
              <a:cs typeface="DilleniaUPC" pitchFamily="18" charset="-34"/>
            </a:endParaRPr>
          </a:p>
        </p:txBody>
      </p:sp>
      <p:grpSp>
        <p:nvGrpSpPr>
          <p:cNvPr id="20" name="Grupo 19"/>
          <p:cNvGrpSpPr/>
          <p:nvPr/>
        </p:nvGrpSpPr>
        <p:grpSpPr>
          <a:xfrm>
            <a:off x="1069994" y="6630459"/>
            <a:ext cx="4718304" cy="492443"/>
            <a:chOff x="1216152" y="6467955"/>
            <a:chExt cx="4718304" cy="492443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21" name="9 CuadroTexto"/>
            <p:cNvSpPr txBox="1"/>
            <p:nvPr/>
          </p:nvSpPr>
          <p:spPr>
            <a:xfrm>
              <a:off x="1216152" y="6467955"/>
              <a:ext cx="471830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Profa. Rosa Mariana</a:t>
              </a:r>
            </a:p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Directora Escolar</a:t>
              </a:r>
              <a:endParaRPr lang="es-MX" sz="1300" b="1" dirty="0">
                <a:solidFill>
                  <a:srgbClr val="000000"/>
                </a:solidFill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3" name="Conector recto 22"/>
            <p:cNvCxnSpPr/>
            <p:nvPr/>
          </p:nvCxnSpPr>
          <p:spPr>
            <a:xfrm flipH="1">
              <a:off x="2228584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upo 23"/>
          <p:cNvGrpSpPr/>
          <p:nvPr/>
        </p:nvGrpSpPr>
        <p:grpSpPr>
          <a:xfrm>
            <a:off x="5064067" y="6619192"/>
            <a:ext cx="4718304" cy="492443"/>
            <a:chOff x="4746968" y="6450975"/>
            <a:chExt cx="4718304" cy="492443"/>
          </a:xfrm>
        </p:grpSpPr>
        <p:sp>
          <p:nvSpPr>
            <p:cNvPr id="25" name="9 CuadroTexto"/>
            <p:cNvSpPr txBox="1"/>
            <p:nvPr/>
          </p:nvSpPr>
          <p:spPr>
            <a:xfrm>
              <a:off x="4746968" y="6450975"/>
              <a:ext cx="471830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Profa. Leticia de la Rosa </a:t>
              </a:r>
            </a:p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Profesora</a:t>
              </a:r>
              <a:endParaRPr lang="es-MX" sz="13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7" name="Conector recto 26"/>
            <p:cNvCxnSpPr/>
            <p:nvPr/>
          </p:nvCxnSpPr>
          <p:spPr>
            <a:xfrm flipH="1">
              <a:off x="5690825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AutoShape 6" descr="Resultado de imagen para linea elegante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6801828" y="5753598"/>
            <a:ext cx="3287581" cy="3234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984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17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76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08035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54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12052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16069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20086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024104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528121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032138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, 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M</a:t>
            </a:r>
            <a:r>
              <a:rPr lang="en-US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éx. A 01 de </a:t>
            </a:r>
            <a:r>
              <a:rPr lang="en-US" sz="1200" dirty="0" err="1" smtClean="0">
                <a:solidFill>
                  <a:schemeClr val="tx1"/>
                </a:solidFill>
                <a:latin typeface="Century Gothic" panose="020B0502020202020204" pitchFamily="34" charset="0"/>
              </a:rPr>
              <a:t>junio</a:t>
            </a:r>
            <a:r>
              <a:rPr lang="en-US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 de 2023.</a:t>
            </a:r>
            <a:endParaRPr lang="en-US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Picture 6" descr="Resultado de la imagen para linea elegante dorad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14" b="37537"/>
          <a:stretch/>
        </p:blipFill>
        <p:spPr bwMode="auto">
          <a:xfrm>
            <a:off x="2063552" y="4590329"/>
            <a:ext cx="6477000" cy="68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199" y="2101967"/>
            <a:ext cx="1867019" cy="261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08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274772" y="3975481"/>
            <a:ext cx="9083453" cy="77564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 smtClean="0"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anose="03010101010201010101" pitchFamily="66" charset="0"/>
              </a:rPr>
              <a:t>Rodríguez Fernando</a:t>
            </a:r>
            <a:endParaRPr lang="es-ES" sz="5600" b="1" dirty="0"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" y="5188327"/>
            <a:ext cx="10080624" cy="1005372"/>
          </a:xfrm>
        </p:spPr>
        <p:txBody>
          <a:bodyPr>
            <a:normAutofit fontScale="62500" lnSpcReduction="20000"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2300" dirty="0">
                <a:solidFill>
                  <a:srgbClr val="000000"/>
                </a:solidFill>
                <a:latin typeface="Century Gothic" panose="020B0502020202020204" pitchFamily="34" charset="0"/>
                <a:cs typeface="Arial" pitchFamily="34" charset="0"/>
              </a:rPr>
              <a:t>Por </a:t>
            </a:r>
            <a:r>
              <a:rPr lang="es-MX" sz="2300" dirty="0" smtClean="0">
                <a:solidFill>
                  <a:srgbClr val="000000"/>
                </a:solidFill>
                <a:latin typeface="Century Gothic" panose="020B0502020202020204" pitchFamily="34" charset="0"/>
                <a:cs typeface="Arial" pitchFamily="34" charset="0"/>
              </a:rPr>
              <a:t>haber concluido satisfactoriamente sus estudios de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2900" b="1" i="1" dirty="0" smtClean="0">
                <a:solidFill>
                  <a:srgbClr val="000000"/>
                </a:solidFill>
                <a:latin typeface="Century Gothic" panose="020B0502020202020204" pitchFamily="34" charset="0"/>
                <a:cs typeface="Arial" pitchFamily="34" charset="0"/>
              </a:rPr>
              <a:t>“Educación Básica”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2100" dirty="0" smtClean="0">
                <a:solidFill>
                  <a:srgbClr val="000000"/>
                </a:solidFill>
                <a:latin typeface="Century Gothic" panose="020B0502020202020204" pitchFamily="34" charset="0"/>
                <a:cs typeface="Arial" pitchFamily="34" charset="0"/>
              </a:rPr>
              <a:t>Ciclo Escolar  2017 - 2018 </a:t>
            </a:r>
            <a:endParaRPr lang="es-MX" sz="2100" dirty="0">
              <a:solidFill>
                <a:srgbClr val="000000"/>
              </a:solidFill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" y="1863440"/>
            <a:ext cx="1008062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500" dirty="0" smtClean="0">
                <a:solidFill>
                  <a:srgbClr val="000000"/>
                </a:solidFill>
                <a:latin typeface="Century Gothic" panose="020B0502020202020204" pitchFamily="34" charset="0"/>
                <a:cs typeface="DilleniaUPC" pitchFamily="18" charset="-34"/>
              </a:rPr>
              <a:t>Otorga el Presente</a:t>
            </a:r>
            <a:endParaRPr lang="es-MX" sz="2500" dirty="0">
              <a:solidFill>
                <a:srgbClr val="000000"/>
              </a:solidFill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8785" y="3502549"/>
            <a:ext cx="10080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 smtClean="0">
                <a:solidFill>
                  <a:srgbClr val="000000"/>
                </a:solidFill>
                <a:latin typeface="Century Gothic" panose="020B0502020202020204" pitchFamily="34" charset="0"/>
                <a:cs typeface="DilleniaUPC" pitchFamily="18" charset="-34"/>
              </a:rPr>
              <a:t>Al alumno (a):</a:t>
            </a:r>
            <a:endParaRPr lang="es-MX" sz="2400" dirty="0">
              <a:solidFill>
                <a:srgbClr val="000000"/>
              </a:solidFill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13" name="11 CuadroTexto"/>
          <p:cNvSpPr txBox="1"/>
          <p:nvPr/>
        </p:nvSpPr>
        <p:spPr>
          <a:xfrm>
            <a:off x="-8872" y="331778"/>
            <a:ext cx="10071749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600" b="1" dirty="0" smtClean="0">
                <a:solidFill>
                  <a:srgbClr val="00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opperplate Gothic Bold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 JARDÍN  DE  NIÑOS</a:t>
            </a:r>
          </a:p>
          <a:p>
            <a:pPr algn="ctr"/>
            <a:r>
              <a:rPr lang="es-MX" sz="2600" b="1" dirty="0" smtClean="0">
                <a:solidFill>
                  <a:srgbClr val="000000"/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opperplate Gothic Bold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“ESTHER CANO</a:t>
            </a:r>
            <a:r>
              <a:rPr lang="es-MX" sz="2400" b="1" dirty="0" smtClean="0">
                <a:solidFill>
                  <a:srgbClr val="000000"/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opperplate Gothic Bold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ctr"/>
            <a:endParaRPr lang="es-MX" sz="800" b="1" dirty="0" smtClean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1200" dirty="0" smtClean="0">
                <a:solidFill>
                  <a:srgbClr val="0000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C.C.T. 15EJN3</a:t>
            </a:r>
          </a:p>
          <a:p>
            <a:pPr algn="ctr"/>
            <a:r>
              <a:rPr lang="es-MX" sz="1200" dirty="0" smtClean="0">
                <a:solidFill>
                  <a:srgbClr val="0000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TURNO MATUTINO</a:t>
            </a:r>
            <a:endParaRPr lang="es-MX" sz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147582"/>
            <a:ext cx="2048130" cy="1582180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06"/>
          <a:stretch/>
        </p:blipFill>
        <p:spPr>
          <a:xfrm>
            <a:off x="8037039" y="360414"/>
            <a:ext cx="1924445" cy="1117747"/>
          </a:xfrm>
          <a:prstGeom prst="rect">
            <a:avLst/>
          </a:prstGeom>
          <a:effectLst>
            <a:glow rad="101600">
              <a:srgbClr val="FFFFFF">
                <a:alpha val="60000"/>
              </a:srgbClr>
            </a:glow>
          </a:effectLst>
        </p:spPr>
      </p:pic>
      <p:sp>
        <p:nvSpPr>
          <p:cNvPr id="28" name="5 CuadroTexto"/>
          <p:cNvSpPr txBox="1"/>
          <p:nvPr/>
        </p:nvSpPr>
        <p:spPr>
          <a:xfrm>
            <a:off x="2063552" y="2161849"/>
            <a:ext cx="55058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800" b="1" dirty="0" smtClean="0">
                <a:ln w="0">
                  <a:solidFill>
                    <a:schemeClr val="accent3">
                      <a:lumMod val="75000"/>
                    </a:schemeClr>
                  </a:solidFill>
                </a:ln>
                <a:gradFill flip="none" rotWithShape="1">
                  <a:gsLst>
                    <a:gs pos="0">
                      <a:schemeClr val="accent3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3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3">
                        <a:lumMod val="75000"/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dwardian Script ITC" panose="030303020407070D0804" pitchFamily="66" charset="0"/>
                <a:cs typeface="DilleniaUPC" pitchFamily="18" charset="-34"/>
              </a:rPr>
              <a:t>Diploma</a:t>
            </a:r>
            <a:endParaRPr lang="es-MX" sz="8800" b="1" dirty="0">
              <a:ln w="0">
                <a:solidFill>
                  <a:schemeClr val="accent3">
                    <a:lumMod val="75000"/>
                  </a:schemeClr>
                </a:solidFill>
              </a:ln>
              <a:gradFill flip="none" rotWithShape="1">
                <a:gsLst>
                  <a:gs pos="0">
                    <a:schemeClr val="accent3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3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3">
                      <a:lumMod val="75000"/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dwardian Script ITC" panose="030303020407070D0804" pitchFamily="66" charset="0"/>
              <a:cs typeface="DilleniaUPC" pitchFamily="18" charset="-34"/>
            </a:endParaRPr>
          </a:p>
        </p:txBody>
      </p:sp>
      <p:grpSp>
        <p:nvGrpSpPr>
          <p:cNvPr id="20" name="Grupo 19"/>
          <p:cNvGrpSpPr/>
          <p:nvPr/>
        </p:nvGrpSpPr>
        <p:grpSpPr>
          <a:xfrm>
            <a:off x="1069994" y="6630459"/>
            <a:ext cx="4718304" cy="492443"/>
            <a:chOff x="1216152" y="6467955"/>
            <a:chExt cx="4718304" cy="492443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21" name="9 CuadroTexto"/>
            <p:cNvSpPr txBox="1"/>
            <p:nvPr/>
          </p:nvSpPr>
          <p:spPr>
            <a:xfrm>
              <a:off x="1216152" y="6467955"/>
              <a:ext cx="471830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Profa. María del Pilar</a:t>
              </a:r>
            </a:p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Directora Escolar</a:t>
              </a:r>
              <a:endParaRPr lang="es-MX" sz="1300" b="1" dirty="0">
                <a:solidFill>
                  <a:srgbClr val="000000"/>
                </a:solidFill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3" name="Conector recto 22"/>
            <p:cNvCxnSpPr/>
            <p:nvPr/>
          </p:nvCxnSpPr>
          <p:spPr>
            <a:xfrm flipH="1">
              <a:off x="2228584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upo 23"/>
          <p:cNvGrpSpPr/>
          <p:nvPr/>
        </p:nvGrpSpPr>
        <p:grpSpPr>
          <a:xfrm>
            <a:off x="5092347" y="6638153"/>
            <a:ext cx="4718304" cy="514174"/>
            <a:chOff x="4775248" y="6469936"/>
            <a:chExt cx="4718304" cy="514174"/>
          </a:xfrm>
        </p:grpSpPr>
        <p:sp>
          <p:nvSpPr>
            <p:cNvPr id="25" name="9 CuadroTexto"/>
            <p:cNvSpPr txBox="1"/>
            <p:nvPr/>
          </p:nvSpPr>
          <p:spPr>
            <a:xfrm>
              <a:off x="4775248" y="6491667"/>
              <a:ext cx="471830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Profa. Evangelina </a:t>
              </a:r>
            </a:p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Profesora</a:t>
              </a:r>
              <a:endParaRPr lang="es-MX" sz="13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7" name="Conector recto 26"/>
            <p:cNvCxnSpPr/>
            <p:nvPr/>
          </p:nvCxnSpPr>
          <p:spPr>
            <a:xfrm flipH="1">
              <a:off x="5690825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AutoShape 6" descr="Resultado de imagen para linea elegante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6801828" y="5753598"/>
            <a:ext cx="3287581" cy="3234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984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17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76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08035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54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12052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16069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20086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024104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528121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032138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, 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M</a:t>
            </a:r>
            <a:r>
              <a:rPr lang="en-US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éx. A 09 de Julio de 2018.</a:t>
            </a:r>
            <a:endParaRPr lang="en-US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Picture 6" descr="Resultado de la imagen para linea elegante dorad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14" b="37537"/>
          <a:stretch/>
        </p:blipFill>
        <p:spPr bwMode="auto">
          <a:xfrm>
            <a:off x="1788502" y="4506672"/>
            <a:ext cx="6477000" cy="68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Imagen relacionad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65502" y="2294130"/>
            <a:ext cx="1463674" cy="2169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576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274772" y="3975481"/>
            <a:ext cx="9083453" cy="77564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 smtClean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anose="03010101010201010101" pitchFamily="66" charset="0"/>
              </a:rPr>
              <a:t>Rodríguez Fernando</a:t>
            </a:r>
            <a:endParaRPr lang="es-ES" sz="5600" b="1" dirty="0">
              <a:solidFill>
                <a:srgbClr val="00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" y="5188327"/>
            <a:ext cx="10080624" cy="786714"/>
          </a:xfrm>
        </p:spPr>
        <p:txBody>
          <a:bodyPr>
            <a:normAutofit fontScale="62500" lnSpcReduction="20000"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16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Por </a:t>
            </a:r>
            <a:r>
              <a:rPr lang="es-MX" sz="1600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haber concluido satisfactoriamente sus estudios de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“Educación Preescolar”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1400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Ciclo Escolar  2017 - 2018 </a:t>
            </a:r>
            <a:endParaRPr lang="es-MX" sz="1400" dirty="0"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" y="1863440"/>
            <a:ext cx="1008062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500" dirty="0" smtClean="0">
                <a:latin typeface="Century Gothic" panose="020B0502020202020204" pitchFamily="34" charset="0"/>
                <a:cs typeface="DilleniaUPC" pitchFamily="18" charset="-34"/>
              </a:rPr>
              <a:t>Otorga el Presente</a:t>
            </a:r>
            <a:endParaRPr lang="es-MX" sz="25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8785" y="3502549"/>
            <a:ext cx="10080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 smtClean="0">
                <a:latin typeface="Century Gothic" panose="020B0502020202020204" pitchFamily="34" charset="0"/>
                <a:cs typeface="DilleniaUPC" pitchFamily="18" charset="-34"/>
              </a:rPr>
              <a:t>Al alumno (a):</a:t>
            </a:r>
            <a:endParaRPr lang="es-MX" sz="24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13" name="11 CuadroTexto"/>
          <p:cNvSpPr txBox="1"/>
          <p:nvPr/>
        </p:nvSpPr>
        <p:spPr>
          <a:xfrm>
            <a:off x="-8872" y="331778"/>
            <a:ext cx="10071749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600" b="1" dirty="0" smtClean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 JARDÍN  DE  NIÑOS</a:t>
            </a:r>
          </a:p>
          <a:p>
            <a:pPr algn="ctr"/>
            <a:r>
              <a:rPr lang="es-MX" sz="2600" b="1" dirty="0" smtClean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“ROSARIO CASTELLANOS</a:t>
            </a:r>
            <a:r>
              <a:rPr lang="es-MX" sz="2400" b="1" dirty="0" smtClean="0">
                <a:gradFill flip="none" rotWithShape="1">
                  <a:gsLst>
                    <a:gs pos="0">
                      <a:srgbClr val="00B0F0">
                        <a:shade val="30000"/>
                        <a:satMod val="115000"/>
                      </a:srgbClr>
                    </a:gs>
                    <a:gs pos="50000">
                      <a:srgbClr val="00B0F0">
                        <a:shade val="67500"/>
                        <a:satMod val="115000"/>
                      </a:srgbClr>
                    </a:gs>
                    <a:gs pos="100000">
                      <a:srgbClr val="00B0F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ctr"/>
            <a:endParaRPr lang="es-MX" sz="800" b="1" dirty="0" smtClean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1200" dirty="0" smtClean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C.C.T. </a:t>
            </a:r>
          </a:p>
          <a:p>
            <a:pPr algn="ctr"/>
            <a:r>
              <a:rPr lang="es-MX" sz="1200" dirty="0" smtClean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TURNO MATUTINO</a:t>
            </a:r>
            <a:endParaRPr lang="es-MX" sz="1200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147582"/>
            <a:ext cx="2048130" cy="1582180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06"/>
          <a:stretch/>
        </p:blipFill>
        <p:spPr>
          <a:xfrm>
            <a:off x="8037039" y="360414"/>
            <a:ext cx="1924445" cy="1117747"/>
          </a:xfrm>
          <a:prstGeom prst="rect">
            <a:avLst/>
          </a:prstGeom>
          <a:effectLst>
            <a:glow rad="101600">
              <a:srgbClr val="FFFFFF">
                <a:alpha val="60000"/>
              </a:srgbClr>
            </a:glow>
          </a:effectLst>
        </p:spPr>
      </p:pic>
      <p:sp>
        <p:nvSpPr>
          <p:cNvPr id="28" name="5 CuadroTexto"/>
          <p:cNvSpPr txBox="1"/>
          <p:nvPr/>
        </p:nvSpPr>
        <p:spPr>
          <a:xfrm>
            <a:off x="2063552" y="2161849"/>
            <a:ext cx="55058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800" b="1" dirty="0" smtClean="0">
                <a:ln w="0"/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dwardian Script ITC" panose="030303020407070D0804" pitchFamily="66" charset="0"/>
                <a:cs typeface="DilleniaUPC" pitchFamily="18" charset="-34"/>
              </a:rPr>
              <a:t>Reconocimiento</a:t>
            </a:r>
            <a:endParaRPr lang="es-MX" sz="8800" b="1" dirty="0">
              <a:ln w="0"/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dwardian Script ITC" panose="030303020407070D0804" pitchFamily="66" charset="0"/>
              <a:cs typeface="DilleniaUPC" pitchFamily="18" charset="-34"/>
            </a:endParaRPr>
          </a:p>
        </p:txBody>
      </p:sp>
      <p:grpSp>
        <p:nvGrpSpPr>
          <p:cNvPr id="20" name="Grupo 19"/>
          <p:cNvGrpSpPr/>
          <p:nvPr/>
        </p:nvGrpSpPr>
        <p:grpSpPr>
          <a:xfrm>
            <a:off x="1069994" y="6630459"/>
            <a:ext cx="4718304" cy="492443"/>
            <a:chOff x="1216152" y="6467955"/>
            <a:chExt cx="4718304" cy="492443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21" name="9 CuadroTexto"/>
            <p:cNvSpPr txBox="1"/>
            <p:nvPr/>
          </p:nvSpPr>
          <p:spPr>
            <a:xfrm>
              <a:off x="1216152" y="6467955"/>
              <a:ext cx="471830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Profa. Rosa Mariana</a:t>
              </a:r>
            </a:p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Directora Escolar</a:t>
              </a:r>
              <a:endParaRPr lang="es-MX" sz="1300" b="1" dirty="0">
                <a:solidFill>
                  <a:srgbClr val="000000"/>
                </a:solidFill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3" name="Conector recto 22"/>
            <p:cNvCxnSpPr/>
            <p:nvPr/>
          </p:nvCxnSpPr>
          <p:spPr>
            <a:xfrm flipH="1">
              <a:off x="2228584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upo 23"/>
          <p:cNvGrpSpPr/>
          <p:nvPr/>
        </p:nvGrpSpPr>
        <p:grpSpPr>
          <a:xfrm>
            <a:off x="5064067" y="6619192"/>
            <a:ext cx="4718304" cy="492443"/>
            <a:chOff x="4746968" y="6450975"/>
            <a:chExt cx="4718304" cy="492443"/>
          </a:xfrm>
        </p:grpSpPr>
        <p:sp>
          <p:nvSpPr>
            <p:cNvPr id="25" name="9 CuadroTexto"/>
            <p:cNvSpPr txBox="1"/>
            <p:nvPr/>
          </p:nvSpPr>
          <p:spPr>
            <a:xfrm>
              <a:off x="4746968" y="6450975"/>
              <a:ext cx="471830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Profa. Leticia de la Rosa </a:t>
              </a:r>
            </a:p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Profesora</a:t>
              </a:r>
              <a:endParaRPr lang="es-MX" sz="13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7" name="Conector recto 26"/>
            <p:cNvCxnSpPr/>
            <p:nvPr/>
          </p:nvCxnSpPr>
          <p:spPr>
            <a:xfrm flipH="1">
              <a:off x="5690825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AutoShape 6" descr="Resultado de imagen para linea elegante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6801828" y="5753598"/>
            <a:ext cx="3287581" cy="3234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984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17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76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08035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54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12052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16069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20086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024104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528121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032138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, 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M</a:t>
            </a:r>
            <a:r>
              <a:rPr lang="en-US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éx. A 09 de Julio de 2018.</a:t>
            </a:r>
            <a:endParaRPr lang="en-US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Picture 6" descr="Resultado de la imagen para linea elegante dorad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14" b="37537"/>
          <a:stretch/>
        </p:blipFill>
        <p:spPr bwMode="auto">
          <a:xfrm>
            <a:off x="2063552" y="4590329"/>
            <a:ext cx="6477000" cy="68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1 Imagen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7" r="11850"/>
          <a:stretch/>
        </p:blipFill>
        <p:spPr>
          <a:xfrm>
            <a:off x="7880531" y="2913242"/>
            <a:ext cx="2080953" cy="139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07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274772" y="3975481"/>
            <a:ext cx="9083453" cy="77564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 smtClean="0">
                <a:gradFill flip="none" rotWithShape="1">
                  <a:gsLst>
                    <a:gs pos="0">
                      <a:srgbClr val="0070C0">
                        <a:shade val="30000"/>
                        <a:satMod val="115000"/>
                      </a:srgbClr>
                    </a:gs>
                    <a:gs pos="50000">
                      <a:srgbClr val="0070C0">
                        <a:shade val="67500"/>
                        <a:satMod val="115000"/>
                      </a:srgbClr>
                    </a:gs>
                    <a:gs pos="100000">
                      <a:srgbClr val="0070C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anose="03010101010201010101" pitchFamily="66" charset="0"/>
              </a:rPr>
              <a:t>Rodríguez  Fernando</a:t>
            </a:r>
            <a:endParaRPr lang="es-ES" sz="5600" b="1" dirty="0"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" y="5188327"/>
            <a:ext cx="10080624" cy="1005372"/>
          </a:xfrm>
        </p:spPr>
        <p:txBody>
          <a:bodyPr>
            <a:normAutofit fontScale="62500" lnSpcReduction="20000"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2300" dirty="0">
                <a:solidFill>
                  <a:srgbClr val="000000"/>
                </a:solidFill>
                <a:latin typeface="Century Gothic" panose="020B0502020202020204" pitchFamily="34" charset="0"/>
                <a:cs typeface="Arial" pitchFamily="34" charset="0"/>
              </a:rPr>
              <a:t>Por </a:t>
            </a:r>
            <a:r>
              <a:rPr lang="es-MX" sz="2300" dirty="0" smtClean="0">
                <a:solidFill>
                  <a:srgbClr val="000000"/>
                </a:solidFill>
                <a:latin typeface="Century Gothic" panose="020B0502020202020204" pitchFamily="34" charset="0"/>
                <a:cs typeface="Arial" pitchFamily="34" charset="0"/>
              </a:rPr>
              <a:t>haber concluido satisfactoriamente sus estudios de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2900" b="1" i="1" dirty="0" smtClean="0">
                <a:solidFill>
                  <a:srgbClr val="000000"/>
                </a:solidFill>
                <a:latin typeface="Century Gothic" panose="020B0502020202020204" pitchFamily="34" charset="0"/>
                <a:cs typeface="Arial" pitchFamily="34" charset="0"/>
              </a:rPr>
              <a:t>“Educación Preescolar”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2100" dirty="0" smtClean="0">
                <a:solidFill>
                  <a:srgbClr val="000000"/>
                </a:solidFill>
                <a:latin typeface="Century Gothic" panose="020B0502020202020204" pitchFamily="34" charset="0"/>
                <a:cs typeface="Arial" pitchFamily="34" charset="0"/>
              </a:rPr>
              <a:t>Ciclo Escolar  2017 - 2018 </a:t>
            </a:r>
            <a:endParaRPr lang="es-MX" sz="2100" dirty="0">
              <a:solidFill>
                <a:srgbClr val="000000"/>
              </a:solidFill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" y="1863440"/>
            <a:ext cx="1008062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500" dirty="0" smtClean="0">
                <a:solidFill>
                  <a:srgbClr val="000000"/>
                </a:solidFill>
                <a:latin typeface="Century Gothic" panose="020B0502020202020204" pitchFamily="34" charset="0"/>
                <a:cs typeface="DilleniaUPC" pitchFamily="18" charset="-34"/>
              </a:rPr>
              <a:t>Otorga el Presente</a:t>
            </a:r>
            <a:endParaRPr lang="es-MX" sz="2500" dirty="0">
              <a:solidFill>
                <a:srgbClr val="000000"/>
              </a:solidFill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8785" y="3502549"/>
            <a:ext cx="10080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 smtClean="0">
                <a:solidFill>
                  <a:srgbClr val="000000"/>
                </a:solidFill>
                <a:latin typeface="Century Gothic" panose="020B0502020202020204" pitchFamily="34" charset="0"/>
                <a:cs typeface="DilleniaUPC" pitchFamily="18" charset="-34"/>
              </a:rPr>
              <a:t>Al alumno (a):</a:t>
            </a:r>
            <a:endParaRPr lang="es-MX" sz="2400" dirty="0">
              <a:solidFill>
                <a:srgbClr val="000000"/>
              </a:solidFill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13" name="11 CuadroTexto"/>
          <p:cNvSpPr txBox="1"/>
          <p:nvPr/>
        </p:nvSpPr>
        <p:spPr>
          <a:xfrm>
            <a:off x="-8872" y="331778"/>
            <a:ext cx="10071749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600" b="1" dirty="0" smtClean="0">
                <a:solidFill>
                  <a:srgbClr val="00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EL  JARDÍN  DE  NIÑOS</a:t>
            </a:r>
          </a:p>
          <a:p>
            <a:pPr algn="ctr"/>
            <a:r>
              <a:rPr lang="es-MX" sz="2600" b="1" dirty="0" smtClean="0">
                <a:solidFill>
                  <a:srgbClr val="000000"/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“ESTHER CANO</a:t>
            </a:r>
            <a:r>
              <a:rPr lang="es-MX" sz="2400" b="1" dirty="0" smtClean="0">
                <a:solidFill>
                  <a:srgbClr val="000000"/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Book Antiqua" panose="020406020503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ctr"/>
            <a:endParaRPr lang="es-MX" sz="800" b="1" dirty="0" smtClean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1200" dirty="0" smtClean="0">
                <a:solidFill>
                  <a:srgbClr val="0000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C.C.T. 15EJ</a:t>
            </a:r>
          </a:p>
          <a:p>
            <a:pPr algn="ctr"/>
            <a:r>
              <a:rPr lang="es-MX" sz="1200" dirty="0" smtClean="0">
                <a:solidFill>
                  <a:srgbClr val="00000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TURNO MATUTINO</a:t>
            </a:r>
            <a:endParaRPr lang="es-MX" sz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147582"/>
            <a:ext cx="2048130" cy="1582180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06"/>
          <a:stretch/>
        </p:blipFill>
        <p:spPr>
          <a:xfrm>
            <a:off x="8037039" y="360414"/>
            <a:ext cx="1924445" cy="1117747"/>
          </a:xfrm>
          <a:prstGeom prst="rect">
            <a:avLst/>
          </a:prstGeom>
          <a:effectLst>
            <a:glow rad="101600">
              <a:srgbClr val="FFFFFF">
                <a:alpha val="60000"/>
              </a:srgbClr>
            </a:glow>
          </a:effectLst>
        </p:spPr>
      </p:pic>
      <p:sp>
        <p:nvSpPr>
          <p:cNvPr id="28" name="5 CuadroTexto"/>
          <p:cNvSpPr txBox="1"/>
          <p:nvPr/>
        </p:nvSpPr>
        <p:spPr>
          <a:xfrm>
            <a:off x="2063552" y="2161849"/>
            <a:ext cx="55058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800" b="1" dirty="0" smtClean="0">
                <a:ln w="0">
                  <a:solidFill>
                    <a:schemeClr val="accent3">
                      <a:lumMod val="75000"/>
                    </a:schemeClr>
                  </a:solidFill>
                </a:ln>
                <a:gradFill flip="none" rotWithShape="1">
                  <a:gsLst>
                    <a:gs pos="0">
                      <a:schemeClr val="accent3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3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3">
                        <a:lumMod val="75000"/>
                        <a:shade val="100000"/>
                        <a:satMod val="115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dwardian Script ITC" panose="030303020407070D0804" pitchFamily="66" charset="0"/>
                <a:cs typeface="DilleniaUPC" pitchFamily="18" charset="-34"/>
              </a:rPr>
              <a:t>Diploma</a:t>
            </a:r>
            <a:endParaRPr lang="es-MX" sz="8800" b="1" dirty="0">
              <a:ln w="0">
                <a:solidFill>
                  <a:schemeClr val="accent3">
                    <a:lumMod val="75000"/>
                  </a:schemeClr>
                </a:solidFill>
              </a:ln>
              <a:gradFill flip="none" rotWithShape="1">
                <a:gsLst>
                  <a:gs pos="0">
                    <a:schemeClr val="accent3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3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3">
                      <a:lumMod val="75000"/>
                      <a:shade val="100000"/>
                      <a:satMod val="115000"/>
                    </a:schemeClr>
                  </a:gs>
                </a:gsLst>
                <a:lin ang="8100000" scaled="1"/>
                <a:tileRect/>
              </a:gra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dwardian Script ITC" panose="030303020407070D0804" pitchFamily="66" charset="0"/>
              <a:cs typeface="DilleniaUPC" pitchFamily="18" charset="-34"/>
            </a:endParaRPr>
          </a:p>
        </p:txBody>
      </p:sp>
      <p:grpSp>
        <p:nvGrpSpPr>
          <p:cNvPr id="20" name="Grupo 19"/>
          <p:cNvGrpSpPr/>
          <p:nvPr/>
        </p:nvGrpSpPr>
        <p:grpSpPr>
          <a:xfrm>
            <a:off x="1069994" y="6630459"/>
            <a:ext cx="4718304" cy="492443"/>
            <a:chOff x="1216152" y="6467955"/>
            <a:chExt cx="4718304" cy="492443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21" name="9 CuadroTexto"/>
            <p:cNvSpPr txBox="1"/>
            <p:nvPr/>
          </p:nvSpPr>
          <p:spPr>
            <a:xfrm>
              <a:off x="1216152" y="6467955"/>
              <a:ext cx="471830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Profa. Rosa Mariana</a:t>
              </a:r>
            </a:p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Directora Escolar</a:t>
              </a:r>
              <a:endParaRPr lang="es-MX" sz="1300" b="1" dirty="0">
                <a:solidFill>
                  <a:srgbClr val="000000"/>
                </a:solidFill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3" name="Conector recto 22"/>
            <p:cNvCxnSpPr/>
            <p:nvPr/>
          </p:nvCxnSpPr>
          <p:spPr>
            <a:xfrm flipH="1">
              <a:off x="2228584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upo 23"/>
          <p:cNvGrpSpPr/>
          <p:nvPr/>
        </p:nvGrpSpPr>
        <p:grpSpPr>
          <a:xfrm>
            <a:off x="5092347" y="6638153"/>
            <a:ext cx="4718304" cy="514174"/>
            <a:chOff x="4775248" y="6469936"/>
            <a:chExt cx="4718304" cy="514174"/>
          </a:xfrm>
        </p:grpSpPr>
        <p:sp>
          <p:nvSpPr>
            <p:cNvPr id="25" name="9 CuadroTexto"/>
            <p:cNvSpPr txBox="1"/>
            <p:nvPr/>
          </p:nvSpPr>
          <p:spPr>
            <a:xfrm>
              <a:off x="4775248" y="6491667"/>
              <a:ext cx="471830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Profa. Leticia de la Rosa </a:t>
              </a:r>
            </a:p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Profesora</a:t>
              </a:r>
              <a:endParaRPr lang="es-MX" sz="13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7" name="Conector recto 26"/>
            <p:cNvCxnSpPr/>
            <p:nvPr/>
          </p:nvCxnSpPr>
          <p:spPr>
            <a:xfrm flipH="1">
              <a:off x="5690825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AutoShape 6" descr="Resultado de imagen para linea elegante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6801828" y="5753598"/>
            <a:ext cx="3287581" cy="3234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984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17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76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08035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54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12052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16069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20086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024104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528121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032138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, 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M</a:t>
            </a:r>
            <a:r>
              <a:rPr lang="en-US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éx. A 09 de Julio de 2018.</a:t>
            </a:r>
            <a:endParaRPr lang="en-US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Picture 6" descr="Resultado de la imagen para linea elegante dorad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14" b="37537"/>
          <a:stretch/>
        </p:blipFill>
        <p:spPr bwMode="auto">
          <a:xfrm>
            <a:off x="1788502" y="4506672"/>
            <a:ext cx="6477000" cy="68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Imagen relacionada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5618" y="3180402"/>
            <a:ext cx="1469472" cy="2471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404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14" descr="Resultado de imagen para marco para diplomas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56" y="0"/>
            <a:ext cx="10080533" cy="756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>
            <a:spLocks noGrp="1"/>
          </p:cNvSpPr>
          <p:nvPr>
            <p:ph type="ctrTitle"/>
          </p:nvPr>
        </p:nvSpPr>
        <p:spPr>
          <a:xfrm>
            <a:off x="279935" y="4002283"/>
            <a:ext cx="9213078" cy="84585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 smtClean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anose="03010101010201010101" pitchFamily="66" charset="0"/>
              </a:rPr>
              <a:t>Rodríguez  Fernando</a:t>
            </a:r>
            <a:endParaRPr lang="es-ES" sz="5600" b="1" dirty="0">
              <a:solidFill>
                <a:srgbClr val="00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Monotype Corsiva" panose="03010101010201010101" pitchFamily="66" charset="0"/>
            </a:endParaRPr>
          </a:p>
        </p:txBody>
      </p:sp>
      <p:sp>
        <p:nvSpPr>
          <p:cNvPr id="26" name="Subtitle 2"/>
          <p:cNvSpPr>
            <a:spLocks noGrp="1"/>
          </p:cNvSpPr>
          <p:nvPr>
            <p:ph type="subTitle" idx="1"/>
          </p:nvPr>
        </p:nvSpPr>
        <p:spPr>
          <a:xfrm>
            <a:off x="0" y="5117120"/>
            <a:ext cx="10224479" cy="857921"/>
          </a:xfrm>
        </p:spPr>
        <p:txBody>
          <a:bodyPr>
            <a:normAutofit fontScale="70000" lnSpcReduction="20000"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16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Por </a:t>
            </a:r>
            <a:r>
              <a:rPr lang="es-MX" sz="1600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haber concluido satisfactoriamente sus estudios de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b="1" i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“Educación Preescolar”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1400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Ciclo Escolar  2017 - 2018 </a:t>
            </a:r>
            <a:endParaRPr lang="es-MX" sz="1400" dirty="0"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31" name="30 CuadroTexto"/>
          <p:cNvSpPr txBox="1"/>
          <p:nvPr/>
        </p:nvSpPr>
        <p:spPr>
          <a:xfrm>
            <a:off x="-39796" y="2008843"/>
            <a:ext cx="1022447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500" dirty="0" smtClean="0">
                <a:latin typeface="Century Gothic" panose="020B0502020202020204" pitchFamily="34" charset="0"/>
                <a:cs typeface="DilleniaUPC" pitchFamily="18" charset="-34"/>
              </a:rPr>
              <a:t>Otorga el Presente</a:t>
            </a:r>
            <a:endParaRPr lang="es-MX" sz="25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32" name="31 CuadroTexto"/>
          <p:cNvSpPr txBox="1"/>
          <p:nvPr/>
        </p:nvSpPr>
        <p:spPr>
          <a:xfrm>
            <a:off x="8784" y="3460763"/>
            <a:ext cx="102244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 smtClean="0">
                <a:latin typeface="Century Gothic" panose="020B0502020202020204" pitchFamily="34" charset="0"/>
                <a:cs typeface="DilleniaUPC" pitchFamily="18" charset="-34"/>
              </a:rPr>
              <a:t>Al alumno (a):</a:t>
            </a:r>
            <a:endParaRPr lang="es-MX" sz="24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grpSp>
        <p:nvGrpSpPr>
          <p:cNvPr id="36" name="Grupo 19"/>
          <p:cNvGrpSpPr/>
          <p:nvPr/>
        </p:nvGrpSpPr>
        <p:grpSpPr>
          <a:xfrm>
            <a:off x="1069994" y="6585887"/>
            <a:ext cx="4785636" cy="537015"/>
            <a:chOff x="1216152" y="6467955"/>
            <a:chExt cx="4718304" cy="492443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37" name="9 CuadroTexto"/>
            <p:cNvSpPr txBox="1"/>
            <p:nvPr/>
          </p:nvSpPr>
          <p:spPr>
            <a:xfrm>
              <a:off x="1216152" y="6467955"/>
              <a:ext cx="471830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Profa. Rosa Mariana</a:t>
              </a:r>
            </a:p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latin typeface="Century Gothic" panose="020B0502020202020204" pitchFamily="34" charset="0"/>
                  <a:cs typeface="DilleniaUPC" panose="02020603050405020304" pitchFamily="18" charset="-34"/>
                </a:rPr>
                <a:t>Directora Escolar</a:t>
              </a:r>
              <a:endParaRPr lang="es-MX" sz="1300" b="1" dirty="0">
                <a:solidFill>
                  <a:srgbClr val="000000"/>
                </a:solidFill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38" name="Conector recto 22"/>
            <p:cNvCxnSpPr/>
            <p:nvPr/>
          </p:nvCxnSpPr>
          <p:spPr>
            <a:xfrm flipH="1">
              <a:off x="2228584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9" name="Grupo 23"/>
          <p:cNvGrpSpPr/>
          <p:nvPr/>
        </p:nvGrpSpPr>
        <p:grpSpPr>
          <a:xfrm>
            <a:off x="5064067" y="6574620"/>
            <a:ext cx="4785636" cy="537015"/>
            <a:chOff x="4746968" y="6450975"/>
            <a:chExt cx="4718304" cy="492443"/>
          </a:xfrm>
        </p:grpSpPr>
        <p:sp>
          <p:nvSpPr>
            <p:cNvPr id="40" name="9 CuadroTexto"/>
            <p:cNvSpPr txBox="1"/>
            <p:nvPr/>
          </p:nvSpPr>
          <p:spPr>
            <a:xfrm>
              <a:off x="4746968" y="6450975"/>
              <a:ext cx="471830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Profa. Leticia de la Rosa </a:t>
              </a:r>
            </a:p>
            <a:p>
              <a:pPr algn="ctr"/>
              <a:r>
                <a:rPr lang="es-MX" sz="1300" b="1" dirty="0" smtClean="0">
                  <a:solidFill>
                    <a:srgbClr val="0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Century Gothic" panose="020B0502020202020204" pitchFamily="34" charset="0"/>
                  <a:cs typeface="DilleniaUPC" panose="02020603050405020304" pitchFamily="18" charset="-34"/>
                </a:rPr>
                <a:t>Profesora</a:t>
              </a:r>
              <a:endParaRPr lang="es-MX" sz="1300" b="1" dirty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41" name="Conector recto 26"/>
            <p:cNvCxnSpPr/>
            <p:nvPr/>
          </p:nvCxnSpPr>
          <p:spPr>
            <a:xfrm flipH="1">
              <a:off x="5690825" y="6469936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2" name="Subtitle 2"/>
          <p:cNvSpPr txBox="1">
            <a:spLocks/>
          </p:cNvSpPr>
          <p:nvPr/>
        </p:nvSpPr>
        <p:spPr>
          <a:xfrm>
            <a:off x="6801828" y="5724320"/>
            <a:ext cx="3334496" cy="3527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984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04017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76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08035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54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12052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16069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20086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024104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528121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032138" indent="0" algn="ctr" defTabSz="504017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, 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M</a:t>
            </a:r>
            <a:r>
              <a:rPr lang="en-US" sz="1200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éx. A 09 de Julio de 2018.</a:t>
            </a:r>
            <a:endParaRPr lang="en-US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43" name="Grupo 7"/>
          <p:cNvGrpSpPr/>
          <p:nvPr/>
        </p:nvGrpSpPr>
        <p:grpSpPr>
          <a:xfrm>
            <a:off x="1986280" y="2008843"/>
            <a:ext cx="5942563" cy="1753014"/>
            <a:chOff x="1986280" y="2154343"/>
            <a:chExt cx="5858953" cy="1607514"/>
          </a:xfrm>
        </p:grpSpPr>
        <p:pic>
          <p:nvPicPr>
            <p:cNvPr id="44" name="Picture 16" descr="Resultado de imagen para LINEA DORADA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6280" y="2154343"/>
              <a:ext cx="5858953" cy="16075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" name="5 CuadroTexto"/>
            <p:cNvSpPr txBox="1"/>
            <p:nvPr/>
          </p:nvSpPr>
          <p:spPr>
            <a:xfrm>
              <a:off x="2238740" y="2534936"/>
              <a:ext cx="550589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6600" b="1" dirty="0" smtClean="0">
                  <a:ln w="0">
                    <a:solidFill>
                      <a:schemeClr val="bg1">
                        <a:lumMod val="95000"/>
                      </a:schemeClr>
                    </a:solidFill>
                  </a:ln>
                  <a:gradFill flip="none" rotWithShape="1">
                    <a:gsLst>
                      <a:gs pos="0">
                        <a:srgbClr val="EABE3F">
                          <a:shade val="30000"/>
                          <a:satMod val="115000"/>
                        </a:srgbClr>
                      </a:gs>
                      <a:gs pos="50000">
                        <a:srgbClr val="EABE3F">
                          <a:shade val="67500"/>
                          <a:satMod val="115000"/>
                        </a:srgbClr>
                      </a:gs>
                      <a:gs pos="100000">
                        <a:srgbClr val="EABE3F">
                          <a:shade val="100000"/>
                          <a:satMod val="115000"/>
                        </a:srgbClr>
                      </a:gs>
                    </a:gsLst>
                    <a:lin ang="5400000" scaled="1"/>
                    <a:tileRect/>
                  </a:gra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Copperplate Gothic Bold" panose="020E0705020206020404" pitchFamily="34" charset="0"/>
                  <a:cs typeface="DilleniaUPC" pitchFamily="18" charset="-34"/>
                </a:rPr>
                <a:t>Diploma</a:t>
              </a:r>
              <a:endParaRPr lang="es-MX" sz="6600" b="1" dirty="0">
                <a:ln w="0">
                  <a:solidFill>
                    <a:schemeClr val="bg1">
                      <a:lumMod val="95000"/>
                    </a:schemeClr>
                  </a:solidFill>
                </a:ln>
                <a:gradFill flip="none" rotWithShape="1">
                  <a:gsLst>
                    <a:gs pos="0">
                      <a:srgbClr val="EABE3F">
                        <a:shade val="30000"/>
                        <a:satMod val="115000"/>
                      </a:srgbClr>
                    </a:gs>
                    <a:gs pos="50000">
                      <a:srgbClr val="EABE3F">
                        <a:shade val="67500"/>
                        <a:satMod val="115000"/>
                      </a:srgbClr>
                    </a:gs>
                    <a:gs pos="100000">
                      <a:srgbClr val="EABE3F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opperplate Gothic Bold" panose="020E0705020206020404" pitchFamily="34" charset="0"/>
                <a:cs typeface="DilleniaUPC" pitchFamily="18" charset="-34"/>
              </a:endParaRPr>
            </a:p>
          </p:txBody>
        </p:sp>
      </p:grpSp>
      <p:pic>
        <p:nvPicPr>
          <p:cNvPr id="46" name="Picture 18" descr="Resultado de imagen para linea elegant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263" y="4652577"/>
            <a:ext cx="6090891" cy="659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46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2775" y="4313417"/>
            <a:ext cx="1840506" cy="1844194"/>
          </a:xfrm>
          <a:prstGeom prst="rect">
            <a:avLst/>
          </a:prstGeom>
        </p:spPr>
      </p:pic>
      <p:sp>
        <p:nvSpPr>
          <p:cNvPr id="25" name="24 Rectángulo"/>
          <p:cNvSpPr/>
          <p:nvPr/>
        </p:nvSpPr>
        <p:spPr>
          <a:xfrm>
            <a:off x="684716" y="660624"/>
            <a:ext cx="8685061" cy="1484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24" name="23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703" y="533536"/>
            <a:ext cx="2288746" cy="664475"/>
          </a:xfrm>
          <a:prstGeom prst="rect">
            <a:avLst/>
          </a:prstGeom>
          <a:effectLst>
            <a:glow rad="76200">
              <a:schemeClr val="bg1"/>
            </a:glow>
          </a:effectLst>
        </p:spPr>
      </p:pic>
      <p:sp>
        <p:nvSpPr>
          <p:cNvPr id="27" name="11 CuadroTexto"/>
          <p:cNvSpPr txBox="1"/>
          <p:nvPr/>
        </p:nvSpPr>
        <p:spPr>
          <a:xfrm>
            <a:off x="1456307" y="660624"/>
            <a:ext cx="75615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6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Berlin Sans FB Demi" panose="020E0802020502020306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ESCUELA PRIMARIA</a:t>
            </a:r>
          </a:p>
          <a:p>
            <a:pPr algn="ctr"/>
            <a:r>
              <a:rPr lang="es-MX" sz="26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Berlin Sans FB Demi" panose="020E0802020502020306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“ROSARIO CASTELLANOS</a:t>
            </a:r>
            <a:r>
              <a:rPr lang="es-MX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ctr"/>
            <a:endParaRPr lang="es-MX" sz="800" b="1" dirty="0" smtClean="0">
              <a:solidFill>
                <a:schemeClr val="tx1">
                  <a:lumMod val="95000"/>
                  <a:lumOff val="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C.C.T. </a:t>
            </a:r>
          </a:p>
          <a:p>
            <a:pPr algn="ctr"/>
            <a:r>
              <a:rPr lang="es-MX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TURNO MATUTINO</a:t>
            </a:r>
            <a:endParaRPr lang="es-MX" sz="1200" dirty="0">
              <a:solidFill>
                <a:schemeClr val="tx1">
                  <a:lumMod val="95000"/>
                  <a:lumOff val="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8" name="27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100" y="776938"/>
            <a:ext cx="2482360" cy="648799"/>
          </a:xfrm>
          <a:prstGeom prst="rect">
            <a:avLst/>
          </a:prstGeom>
          <a:effectLst>
            <a:glow rad="635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308607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Verde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Parallax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1290</TotalTime>
  <Words>426</Words>
  <Application>Microsoft Office PowerPoint</Application>
  <PresentationFormat>Personalizado</PresentationFormat>
  <Paragraphs>119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Parallax</vt:lpstr>
      <vt:lpstr>Rodríguez Eduardo</vt:lpstr>
      <vt:lpstr>Rodríguez Fernando</vt:lpstr>
      <vt:lpstr>Rodríguez Fernando</vt:lpstr>
      <vt:lpstr>Rodríguez Fernando</vt:lpstr>
      <vt:lpstr>Rodríguez Fernando</vt:lpstr>
      <vt:lpstr>Rodríguez  Fernando</vt:lpstr>
      <vt:lpstr>Rodríguez  Fernando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Sol</dc:creator>
  <cp:lastModifiedBy>PC-FEL</cp:lastModifiedBy>
  <cp:revision>120</cp:revision>
  <cp:lastPrinted>2018-07-03T02:52:31Z</cp:lastPrinted>
  <dcterms:created xsi:type="dcterms:W3CDTF">2014-09-12T02:18:09Z</dcterms:created>
  <dcterms:modified xsi:type="dcterms:W3CDTF">2024-06-20T22:44:06Z</dcterms:modified>
</cp:coreProperties>
</file>