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6" r:id="rId1"/>
  </p:sldMasterIdLst>
  <p:notesMasterIdLst>
    <p:notesMasterId r:id="rId5"/>
  </p:notesMasterIdLst>
  <p:handoutMasterIdLst>
    <p:handoutMasterId r:id="rId6"/>
  </p:handoutMasterIdLst>
  <p:sldIdLst>
    <p:sldId id="281" r:id="rId2"/>
    <p:sldId id="280" r:id="rId3"/>
    <p:sldId id="279" r:id="rId4"/>
  </p:sldIdLst>
  <p:sldSz cx="10080625" cy="756126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24014" y="1"/>
            <a:ext cx="4165258" cy="7561264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7869" y="1008170"/>
            <a:ext cx="7658725" cy="3845975"/>
          </a:xfrm>
        </p:spPr>
        <p:txBody>
          <a:bodyPr anchor="b">
            <a:normAutofit/>
          </a:bodyPr>
          <a:lstStyle>
            <a:lvl1pPr algn="r">
              <a:defRPr sz="5953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3770" y="4854144"/>
            <a:ext cx="6352826" cy="1504459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solidFill>
                  <a:schemeClr val="tx1"/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6157" y="6744647"/>
            <a:ext cx="945304" cy="40256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4914" y="6744647"/>
            <a:ext cx="3979155" cy="4025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2966" y="6744647"/>
            <a:ext cx="453628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24014" y="4158695"/>
            <a:ext cx="399025" cy="99767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617789" y="4263713"/>
            <a:ext cx="68255" cy="89265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71480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2" y="5218203"/>
            <a:ext cx="8285858" cy="624855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3323" y="1027697"/>
            <a:ext cx="6803171" cy="3489533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582" y="5843058"/>
            <a:ext cx="8285858" cy="544340"/>
          </a:xfrm>
        </p:spPr>
        <p:txBody>
          <a:bodyPr>
            <a:normAutofit/>
          </a:bodyPr>
          <a:lstStyle>
            <a:lvl1pPr marL="0" indent="0" algn="ctr">
              <a:buNone/>
              <a:defRPr sz="1543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6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4" y="756126"/>
            <a:ext cx="8285858" cy="3360561"/>
          </a:xfrm>
        </p:spPr>
        <p:txBody>
          <a:bodyPr anchor="ctr">
            <a:normAutofit/>
          </a:bodyPr>
          <a:lstStyle>
            <a:lvl1pPr algn="ctr">
              <a:defRPr sz="3528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4788800"/>
            <a:ext cx="8285859" cy="15962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19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8720" y="951523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9280" y="310851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884" y="756128"/>
            <a:ext cx="7688477" cy="3024504"/>
          </a:xfrm>
        </p:spPr>
        <p:txBody>
          <a:bodyPr anchor="ctr">
            <a:normAutofit/>
          </a:bodyPr>
          <a:lstStyle>
            <a:lvl1pPr algn="ctr">
              <a:defRPr sz="3528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1943" y="3780630"/>
            <a:ext cx="7310358" cy="42007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984"/>
            </a:lvl1pPr>
            <a:lvl2pPr marL="504017" indent="0">
              <a:buFontTx/>
              <a:buNone/>
              <a:defRPr/>
            </a:lvl2pPr>
            <a:lvl3pPr marL="1008035" indent="0">
              <a:buFontTx/>
              <a:buNone/>
              <a:defRPr/>
            </a:lvl3pPr>
            <a:lvl4pPr marL="1512052" indent="0">
              <a:buFontTx/>
              <a:buNone/>
              <a:defRPr/>
            </a:lvl4pPr>
            <a:lvl5pPr marL="2016069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2" y="4788800"/>
            <a:ext cx="8285858" cy="15962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64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5" y="3647864"/>
            <a:ext cx="8285856" cy="1619420"/>
          </a:xfrm>
        </p:spPr>
        <p:txBody>
          <a:bodyPr anchor="b">
            <a:normAutofit/>
          </a:bodyPr>
          <a:lstStyle>
            <a:lvl1pPr algn="r">
              <a:defRPr sz="3528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5267284"/>
            <a:ext cx="8285857" cy="948631"/>
          </a:xfrm>
        </p:spPr>
        <p:txBody>
          <a:bodyPr anchor="t">
            <a:normAutofit/>
          </a:bodyPr>
          <a:lstStyle>
            <a:lvl1pPr marL="0" indent="0" algn="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504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8720" y="951523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9280" y="310851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884" y="756128"/>
            <a:ext cx="7688477" cy="3024504"/>
          </a:xfrm>
        </p:spPr>
        <p:txBody>
          <a:bodyPr anchor="ctr">
            <a:normAutofit/>
          </a:bodyPr>
          <a:lstStyle>
            <a:lvl1pPr algn="ctr">
              <a:defRPr sz="3528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7584" y="4284716"/>
            <a:ext cx="8285857" cy="980164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646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5264879"/>
            <a:ext cx="8285857" cy="1120187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962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5" y="756128"/>
            <a:ext cx="8285858" cy="300700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7583" y="3864646"/>
            <a:ext cx="8285859" cy="92415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087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4788800"/>
            <a:ext cx="8285859" cy="1596267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29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97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49279" y="756126"/>
            <a:ext cx="1464163" cy="562894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584" y="756126"/>
            <a:ext cx="6632633" cy="562894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9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34" y="504085"/>
            <a:ext cx="8493860" cy="218436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734" y="2940491"/>
            <a:ext cx="8493860" cy="367458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96613" y="6734545"/>
            <a:ext cx="945304" cy="40256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4707" y="6734545"/>
            <a:ext cx="5858886" cy="4025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04938" y="6734545"/>
            <a:ext cx="471656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5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524" y="2940489"/>
            <a:ext cx="7386070" cy="2602088"/>
          </a:xfrm>
        </p:spPr>
        <p:txBody>
          <a:bodyPr anchor="b"/>
          <a:lstStyle>
            <a:lvl1pPr algn="r">
              <a:defRPr sz="441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528" y="5542578"/>
            <a:ext cx="7386066" cy="948631"/>
          </a:xfrm>
        </p:spPr>
        <p:txBody>
          <a:bodyPr anchor="t">
            <a:normAutofit/>
          </a:bodyPr>
          <a:lstStyle>
            <a:lvl1pPr marL="0" indent="0" algn="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0758" y="6743251"/>
            <a:ext cx="455836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3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34" y="756128"/>
            <a:ext cx="8493860" cy="19323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733" y="2940491"/>
            <a:ext cx="4122976" cy="3714119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53618" y="2940491"/>
            <a:ext cx="4122976" cy="3690029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41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5661" y="2931156"/>
            <a:ext cx="3810321" cy="635356"/>
          </a:xfrm>
        </p:spPr>
        <p:txBody>
          <a:bodyPr anchor="b">
            <a:noAutofit/>
          </a:bodyPr>
          <a:lstStyle>
            <a:lvl1pPr marL="0" indent="0">
              <a:buNone/>
              <a:defRPr sz="3087" b="0">
                <a:solidFill>
                  <a:schemeClr val="accent1">
                    <a:lumMod val="75000"/>
                  </a:schemeClr>
                </a:solidFill>
              </a:defRPr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582" y="3677363"/>
            <a:ext cx="4048398" cy="2938572"/>
          </a:xfrm>
        </p:spPr>
        <p:txBody>
          <a:bodyPr anchor="t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90427" y="2940491"/>
            <a:ext cx="3823015" cy="635356"/>
          </a:xfrm>
        </p:spPr>
        <p:txBody>
          <a:bodyPr anchor="b">
            <a:noAutofit/>
          </a:bodyPr>
          <a:lstStyle>
            <a:lvl1pPr marL="0" indent="0">
              <a:buNone/>
              <a:defRPr sz="3087" b="0">
                <a:solidFill>
                  <a:schemeClr val="accent1">
                    <a:lumMod val="75000"/>
                  </a:schemeClr>
                </a:solidFill>
              </a:defRPr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5042" y="3677363"/>
            <a:ext cx="4048398" cy="2938572"/>
          </a:xfrm>
        </p:spPr>
        <p:txBody>
          <a:bodyPr anchor="t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18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8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41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3" y="1764295"/>
            <a:ext cx="2935259" cy="1512253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1903" y="756127"/>
            <a:ext cx="5161538" cy="5628941"/>
          </a:xfrm>
        </p:spPr>
        <p:txBody>
          <a:bodyPr anchor="ctr">
            <a:normAutofit/>
          </a:bodyPr>
          <a:lstStyle>
            <a:lvl1pPr>
              <a:defRPr sz="2205"/>
            </a:lvl1pPr>
            <a:lvl2pPr>
              <a:defRPr sz="1984"/>
            </a:lvl2pPr>
            <a:lvl3pPr>
              <a:defRPr sz="176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583" y="3276547"/>
            <a:ext cx="2935259" cy="2016337"/>
          </a:xfrm>
        </p:spPr>
        <p:txBody>
          <a:bodyPr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38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269" y="1932321"/>
            <a:ext cx="4487641" cy="1512253"/>
          </a:xfrm>
        </p:spPr>
        <p:txBody>
          <a:bodyPr anchor="b">
            <a:normAutofit/>
          </a:bodyPr>
          <a:lstStyle>
            <a:lvl1pPr algn="ctr">
              <a:defRPr sz="3087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81093" y="1008168"/>
            <a:ext cx="2713491" cy="5040842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6269" y="3444574"/>
            <a:ext cx="4487641" cy="2016337"/>
          </a:xfrm>
        </p:spPr>
        <p:txBody>
          <a:bodyPr>
            <a:normAutofit/>
          </a:bodyPr>
          <a:lstStyle>
            <a:lvl1pPr marL="0" indent="0" algn="ctr">
              <a:buNone/>
              <a:defRPr sz="1984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55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350396" cy="7561264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734" y="504085"/>
            <a:ext cx="8493860" cy="218436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735" y="2940492"/>
            <a:ext cx="8493859" cy="3701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12433" y="6743251"/>
            <a:ext cx="945304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0527" y="6743251"/>
            <a:ext cx="5858886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0758" y="6743251"/>
            <a:ext cx="455836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1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ctr" defTabSz="504017" rtl="0" eaLnBrk="1" latinLnBrk="0" hangingPunct="1">
        <a:spcBef>
          <a:spcPct val="0"/>
        </a:spcBef>
        <a:buNone/>
        <a:defRPr sz="441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5011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64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19028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205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23045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84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1058" indent="-189006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64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205076" indent="-189006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772095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276112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780130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284147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4" descr="Resultado de imagen para marco para diploma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56" y="0"/>
            <a:ext cx="10080533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79935" y="4002283"/>
            <a:ext cx="9213078" cy="8458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0" y="5117120"/>
            <a:ext cx="10224479" cy="857921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-39796" y="2008843"/>
            <a:ext cx="102244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8784" y="3460763"/>
            <a:ext cx="10224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grpSp>
        <p:nvGrpSpPr>
          <p:cNvPr id="36" name="Grupo 19"/>
          <p:cNvGrpSpPr/>
          <p:nvPr/>
        </p:nvGrpSpPr>
        <p:grpSpPr>
          <a:xfrm>
            <a:off x="1069994" y="6585887"/>
            <a:ext cx="4785636" cy="537015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37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38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upo 23"/>
          <p:cNvGrpSpPr/>
          <p:nvPr/>
        </p:nvGrpSpPr>
        <p:grpSpPr>
          <a:xfrm>
            <a:off x="5064067" y="6574620"/>
            <a:ext cx="4785636" cy="537015"/>
            <a:chOff x="4746968" y="6450975"/>
            <a:chExt cx="4718304" cy="492443"/>
          </a:xfrm>
        </p:grpSpPr>
        <p:sp>
          <p:nvSpPr>
            <p:cNvPr id="40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41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Subtitle 2"/>
          <p:cNvSpPr txBox="1">
            <a:spLocks/>
          </p:cNvSpPr>
          <p:nvPr/>
        </p:nvSpPr>
        <p:spPr>
          <a:xfrm>
            <a:off x="6801828" y="5724320"/>
            <a:ext cx="3334496" cy="352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3" name="Grupo 7"/>
          <p:cNvGrpSpPr/>
          <p:nvPr/>
        </p:nvGrpSpPr>
        <p:grpSpPr>
          <a:xfrm>
            <a:off x="1986280" y="2008843"/>
            <a:ext cx="5942563" cy="1753014"/>
            <a:chOff x="1986280" y="2154343"/>
            <a:chExt cx="5858953" cy="1607514"/>
          </a:xfrm>
        </p:grpSpPr>
        <p:pic>
          <p:nvPicPr>
            <p:cNvPr id="44" name="Picture 16" descr="Resultado de imagen para LINEA DORAD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280" y="2154343"/>
              <a:ext cx="5858953" cy="1607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5 CuadroTexto"/>
            <p:cNvSpPr txBox="1"/>
            <p:nvPr/>
          </p:nvSpPr>
          <p:spPr>
            <a:xfrm>
              <a:off x="2238740" y="2534936"/>
              <a:ext cx="55058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6600" b="1" dirty="0" smtClean="0">
                  <a:ln w="0">
                    <a:solidFill>
                      <a:schemeClr val="bg1">
                        <a:lumMod val="95000"/>
                      </a:schemeClr>
                    </a:solidFill>
                  </a:ln>
                  <a:gradFill flip="none" rotWithShape="1">
                    <a:gsLst>
                      <a:gs pos="0">
                        <a:srgbClr val="EABE3F">
                          <a:shade val="30000"/>
                          <a:satMod val="115000"/>
                        </a:srgbClr>
                      </a:gs>
                      <a:gs pos="50000">
                        <a:srgbClr val="EABE3F">
                          <a:shade val="67500"/>
                          <a:satMod val="115000"/>
                        </a:srgbClr>
                      </a:gs>
                      <a:gs pos="100000">
                        <a:srgbClr val="EABE3F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Diploma</a:t>
              </a:r>
              <a:endParaRPr lang="es-MX" sz="6600" b="1" dirty="0">
                <a:ln w="0">
                  <a:solidFill>
                    <a:schemeClr val="bg1">
                      <a:lumMod val="95000"/>
                    </a:schemeClr>
                  </a:solidFill>
                </a:ln>
                <a:gradFill flip="none" rotWithShape="1">
                  <a:gsLst>
                    <a:gs pos="0">
                      <a:srgbClr val="EABE3F">
                        <a:shade val="30000"/>
                        <a:satMod val="115000"/>
                      </a:srgbClr>
                    </a:gs>
                    <a:gs pos="50000">
                      <a:srgbClr val="EABE3F">
                        <a:shade val="67500"/>
                        <a:satMod val="115000"/>
                      </a:srgbClr>
                    </a:gs>
                    <a:gs pos="100000">
                      <a:srgbClr val="EABE3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pic>
        <p:nvPicPr>
          <p:cNvPr id="46" name="Picture 18" descr="Resultado de imagen para linea elegan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63" y="4652577"/>
            <a:ext cx="6090891" cy="65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Rectángulo"/>
          <p:cNvSpPr/>
          <p:nvPr/>
        </p:nvSpPr>
        <p:spPr>
          <a:xfrm>
            <a:off x="684716" y="660624"/>
            <a:ext cx="8685061" cy="1484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03" y="533536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27" name="11 CuadroTexto"/>
          <p:cNvSpPr txBox="1"/>
          <p:nvPr/>
        </p:nvSpPr>
        <p:spPr>
          <a:xfrm>
            <a:off x="1456307" y="660624"/>
            <a:ext cx="7561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0" y="776938"/>
            <a:ext cx="2482360" cy="64879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96" y="3422655"/>
            <a:ext cx="1493067" cy="284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0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4" descr="Resultado de imagen para marco para diploma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56" y="0"/>
            <a:ext cx="10080533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79935" y="4002283"/>
            <a:ext cx="9213078" cy="8458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0" y="5117120"/>
            <a:ext cx="10224479" cy="857921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-39796" y="2008843"/>
            <a:ext cx="102244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8784" y="3460763"/>
            <a:ext cx="10224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grpSp>
        <p:nvGrpSpPr>
          <p:cNvPr id="36" name="Grupo 19"/>
          <p:cNvGrpSpPr/>
          <p:nvPr/>
        </p:nvGrpSpPr>
        <p:grpSpPr>
          <a:xfrm>
            <a:off x="1069994" y="6585887"/>
            <a:ext cx="4785636" cy="537015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37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38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upo 23"/>
          <p:cNvGrpSpPr/>
          <p:nvPr/>
        </p:nvGrpSpPr>
        <p:grpSpPr>
          <a:xfrm>
            <a:off x="5064067" y="6574620"/>
            <a:ext cx="4785636" cy="537015"/>
            <a:chOff x="4746968" y="6450975"/>
            <a:chExt cx="4718304" cy="492443"/>
          </a:xfrm>
        </p:grpSpPr>
        <p:sp>
          <p:nvSpPr>
            <p:cNvPr id="40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41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Subtitle 2"/>
          <p:cNvSpPr txBox="1">
            <a:spLocks/>
          </p:cNvSpPr>
          <p:nvPr/>
        </p:nvSpPr>
        <p:spPr>
          <a:xfrm>
            <a:off x="6801828" y="5724320"/>
            <a:ext cx="3334496" cy="352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3" name="Grupo 7"/>
          <p:cNvGrpSpPr/>
          <p:nvPr/>
        </p:nvGrpSpPr>
        <p:grpSpPr>
          <a:xfrm>
            <a:off x="1986280" y="2008843"/>
            <a:ext cx="5942563" cy="1753014"/>
            <a:chOff x="1986280" y="2154343"/>
            <a:chExt cx="5858953" cy="1607514"/>
          </a:xfrm>
        </p:grpSpPr>
        <p:pic>
          <p:nvPicPr>
            <p:cNvPr id="44" name="Picture 16" descr="Resultado de imagen para LINEA DORAD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280" y="2154343"/>
              <a:ext cx="5858953" cy="1607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5 CuadroTexto"/>
            <p:cNvSpPr txBox="1"/>
            <p:nvPr/>
          </p:nvSpPr>
          <p:spPr>
            <a:xfrm>
              <a:off x="2238740" y="2534936"/>
              <a:ext cx="55058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6600" b="1" dirty="0" smtClean="0">
                  <a:ln w="0">
                    <a:solidFill>
                      <a:schemeClr val="bg1">
                        <a:lumMod val="95000"/>
                      </a:schemeClr>
                    </a:solidFill>
                  </a:ln>
                  <a:gradFill flip="none" rotWithShape="1">
                    <a:gsLst>
                      <a:gs pos="0">
                        <a:srgbClr val="EABE3F">
                          <a:shade val="30000"/>
                          <a:satMod val="115000"/>
                        </a:srgbClr>
                      </a:gs>
                      <a:gs pos="50000">
                        <a:srgbClr val="EABE3F">
                          <a:shade val="67500"/>
                          <a:satMod val="115000"/>
                        </a:srgbClr>
                      </a:gs>
                      <a:gs pos="100000">
                        <a:srgbClr val="EABE3F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Diploma</a:t>
              </a:r>
              <a:endParaRPr lang="es-MX" sz="6600" b="1" dirty="0">
                <a:ln w="0">
                  <a:solidFill>
                    <a:schemeClr val="bg1">
                      <a:lumMod val="95000"/>
                    </a:schemeClr>
                  </a:solidFill>
                </a:ln>
                <a:gradFill flip="none" rotWithShape="1">
                  <a:gsLst>
                    <a:gs pos="0">
                      <a:srgbClr val="EABE3F">
                        <a:shade val="30000"/>
                        <a:satMod val="115000"/>
                      </a:srgbClr>
                    </a:gs>
                    <a:gs pos="50000">
                      <a:srgbClr val="EABE3F">
                        <a:shade val="67500"/>
                        <a:satMod val="115000"/>
                      </a:srgbClr>
                    </a:gs>
                    <a:gs pos="100000">
                      <a:srgbClr val="EABE3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pic>
        <p:nvPicPr>
          <p:cNvPr id="46" name="Picture 18" descr="Resultado de imagen para linea elegan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63" y="4652577"/>
            <a:ext cx="6090891" cy="65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24 Rectángulo"/>
          <p:cNvSpPr/>
          <p:nvPr/>
        </p:nvSpPr>
        <p:spPr>
          <a:xfrm>
            <a:off x="684716" y="660624"/>
            <a:ext cx="8685061" cy="1484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03" y="533536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27" name="11 CuadroTexto"/>
          <p:cNvSpPr txBox="1"/>
          <p:nvPr/>
        </p:nvSpPr>
        <p:spPr>
          <a:xfrm>
            <a:off x="1456307" y="660624"/>
            <a:ext cx="7561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0" y="776938"/>
            <a:ext cx="2482360" cy="64879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1683" y="3632167"/>
            <a:ext cx="1516580" cy="263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113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4" descr="Resultado de imagen para marco para diploma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56" y="0"/>
            <a:ext cx="10080533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79935" y="4002283"/>
            <a:ext cx="9213078" cy="8458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0" y="5117120"/>
            <a:ext cx="10224479" cy="857921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-39796" y="2008843"/>
            <a:ext cx="102244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8784" y="3460763"/>
            <a:ext cx="10224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grpSp>
        <p:nvGrpSpPr>
          <p:cNvPr id="36" name="Grupo 19"/>
          <p:cNvGrpSpPr/>
          <p:nvPr/>
        </p:nvGrpSpPr>
        <p:grpSpPr>
          <a:xfrm>
            <a:off x="1069994" y="6585887"/>
            <a:ext cx="4785636" cy="537015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37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38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upo 23"/>
          <p:cNvGrpSpPr/>
          <p:nvPr/>
        </p:nvGrpSpPr>
        <p:grpSpPr>
          <a:xfrm>
            <a:off x="5064067" y="6574620"/>
            <a:ext cx="4785636" cy="537015"/>
            <a:chOff x="4746968" y="6450975"/>
            <a:chExt cx="4718304" cy="492443"/>
          </a:xfrm>
        </p:grpSpPr>
        <p:sp>
          <p:nvSpPr>
            <p:cNvPr id="40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41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Subtitle 2"/>
          <p:cNvSpPr txBox="1">
            <a:spLocks/>
          </p:cNvSpPr>
          <p:nvPr/>
        </p:nvSpPr>
        <p:spPr>
          <a:xfrm>
            <a:off x="6801828" y="5724320"/>
            <a:ext cx="3334496" cy="352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3" name="Grupo 7"/>
          <p:cNvGrpSpPr/>
          <p:nvPr/>
        </p:nvGrpSpPr>
        <p:grpSpPr>
          <a:xfrm>
            <a:off x="1986280" y="2008843"/>
            <a:ext cx="5942563" cy="1753014"/>
            <a:chOff x="1986280" y="2154343"/>
            <a:chExt cx="5858953" cy="1607514"/>
          </a:xfrm>
        </p:grpSpPr>
        <p:pic>
          <p:nvPicPr>
            <p:cNvPr id="44" name="Picture 16" descr="Resultado de imagen para LINEA DORAD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280" y="2154343"/>
              <a:ext cx="5858953" cy="1607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5 CuadroTexto"/>
            <p:cNvSpPr txBox="1"/>
            <p:nvPr/>
          </p:nvSpPr>
          <p:spPr>
            <a:xfrm>
              <a:off x="2238740" y="2534936"/>
              <a:ext cx="55058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6600" b="1" dirty="0" smtClean="0">
                  <a:ln w="0">
                    <a:solidFill>
                      <a:schemeClr val="bg1">
                        <a:lumMod val="95000"/>
                      </a:schemeClr>
                    </a:solidFill>
                  </a:ln>
                  <a:gradFill flip="none" rotWithShape="1">
                    <a:gsLst>
                      <a:gs pos="0">
                        <a:srgbClr val="EABE3F">
                          <a:shade val="30000"/>
                          <a:satMod val="115000"/>
                        </a:srgbClr>
                      </a:gs>
                      <a:gs pos="50000">
                        <a:srgbClr val="EABE3F">
                          <a:shade val="67500"/>
                          <a:satMod val="115000"/>
                        </a:srgbClr>
                      </a:gs>
                      <a:gs pos="100000">
                        <a:srgbClr val="EABE3F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Diploma</a:t>
              </a:r>
              <a:endParaRPr lang="es-MX" sz="6600" b="1" dirty="0">
                <a:ln w="0">
                  <a:solidFill>
                    <a:schemeClr val="bg1">
                      <a:lumMod val="95000"/>
                    </a:schemeClr>
                  </a:solidFill>
                </a:ln>
                <a:gradFill flip="none" rotWithShape="1">
                  <a:gsLst>
                    <a:gs pos="0">
                      <a:srgbClr val="EABE3F">
                        <a:shade val="30000"/>
                        <a:satMod val="115000"/>
                      </a:srgbClr>
                    </a:gs>
                    <a:gs pos="50000">
                      <a:srgbClr val="EABE3F">
                        <a:shade val="67500"/>
                        <a:satMod val="115000"/>
                      </a:srgbClr>
                    </a:gs>
                    <a:gs pos="100000">
                      <a:srgbClr val="EABE3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pic>
        <p:nvPicPr>
          <p:cNvPr id="46" name="Picture 18" descr="Resultado de imagen para linea elegan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63" y="4652577"/>
            <a:ext cx="6090891" cy="65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4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775" y="4313417"/>
            <a:ext cx="1840506" cy="1844194"/>
          </a:xfrm>
          <a:prstGeom prst="rect">
            <a:avLst/>
          </a:prstGeom>
        </p:spPr>
      </p:pic>
      <p:sp>
        <p:nvSpPr>
          <p:cNvPr id="25" name="24 Rectángulo"/>
          <p:cNvSpPr/>
          <p:nvPr/>
        </p:nvSpPr>
        <p:spPr>
          <a:xfrm>
            <a:off x="684716" y="660624"/>
            <a:ext cx="8685061" cy="1484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03" y="533536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27" name="11 CuadroTexto"/>
          <p:cNvSpPr txBox="1"/>
          <p:nvPr/>
        </p:nvSpPr>
        <p:spPr>
          <a:xfrm>
            <a:off x="1456307" y="660624"/>
            <a:ext cx="7561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0" y="776938"/>
            <a:ext cx="2482360" cy="64879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860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</TotalTime>
  <Words>180</Words>
  <Application>Microsoft Office PowerPoint</Application>
  <PresentationFormat>Personalizado</PresentationFormat>
  <Paragraphs>51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Parallax</vt:lpstr>
      <vt:lpstr>Rodríguez  Fernando</vt:lpstr>
      <vt:lpstr>Rodríguez 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121</cp:revision>
  <cp:lastPrinted>2018-07-03T02:52:31Z</cp:lastPrinted>
  <dcterms:created xsi:type="dcterms:W3CDTF">2014-09-12T02:18:09Z</dcterms:created>
  <dcterms:modified xsi:type="dcterms:W3CDTF">2024-06-20T23:05:10Z</dcterms:modified>
</cp:coreProperties>
</file>