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2" r:id="rId1"/>
  </p:sldMasterIdLst>
  <p:notesMasterIdLst>
    <p:notesMasterId r:id="rId8"/>
  </p:notesMasterIdLst>
  <p:handoutMasterIdLst>
    <p:handoutMasterId r:id="rId9"/>
  </p:handoutMasterIdLst>
  <p:sldIdLst>
    <p:sldId id="285" r:id="rId2"/>
    <p:sldId id="288" r:id="rId3"/>
    <p:sldId id="286" r:id="rId4"/>
    <p:sldId id="284" r:id="rId5"/>
    <p:sldId id="287" r:id="rId6"/>
    <p:sldId id="283" r:id="rId7"/>
  </p:sldIdLst>
  <p:sldSz cx="10080625" cy="7561263"/>
  <p:notesSz cx="7102475" cy="9388475"/>
  <p:defaultTextStyle>
    <a:defPPr>
      <a:defRPr lang="en-US"/>
    </a:defPPr>
    <a:lvl1pPr marL="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2016" y="252042"/>
            <a:ext cx="9586674" cy="6653911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33346" y="5902992"/>
            <a:ext cx="9616916" cy="1468129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764295"/>
            <a:ext cx="8568531" cy="1962652"/>
          </a:xfrm>
        </p:spPr>
        <p:txBody>
          <a:bodyPr anchor="b">
            <a:normAutofit/>
          </a:bodyPr>
          <a:lstStyle>
            <a:lvl1pPr>
              <a:defRPr sz="49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4" y="3920656"/>
            <a:ext cx="7056438" cy="1624271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52016" y="252042"/>
            <a:ext cx="9586674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33346" y="787429"/>
            <a:ext cx="9616916" cy="1468129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1596267"/>
            <a:ext cx="2268141" cy="494749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1596267"/>
            <a:ext cx="6636411" cy="494749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2016" y="252042"/>
            <a:ext cx="9586674" cy="522231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666881" y="4634655"/>
            <a:ext cx="3171063" cy="787247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87619" y="4493196"/>
            <a:ext cx="6112443" cy="9373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118476" y="4506727"/>
            <a:ext cx="6028068" cy="853671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184072" y="4491966"/>
            <a:ext cx="3646840" cy="7183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33346" y="4474745"/>
            <a:ext cx="9616916" cy="1466248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712" y="2716189"/>
            <a:ext cx="8568531" cy="1680281"/>
          </a:xfrm>
        </p:spPr>
        <p:txBody>
          <a:bodyPr anchor="t">
            <a:normAutofit/>
          </a:bodyPr>
          <a:lstStyle>
            <a:lvl1pPr algn="ctr">
              <a:defRPr sz="49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7425" y="1584854"/>
            <a:ext cx="7075106" cy="1036174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5040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45965" y="2953933"/>
            <a:ext cx="4213701" cy="380079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20958" y="2953933"/>
            <a:ext cx="4213701" cy="380079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5966" y="2952745"/>
            <a:ext cx="4213701" cy="705367"/>
          </a:xfrm>
        </p:spPr>
        <p:txBody>
          <a:bodyPr anchor="ctr"/>
          <a:lstStyle>
            <a:lvl1pPr marL="0" indent="0" algn="ctr">
              <a:buNone/>
              <a:defRPr sz="2600" b="0">
                <a:solidFill>
                  <a:schemeClr val="tx2"/>
                </a:solidFill>
                <a:latin typeface="+mj-lt"/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712" y="3780632"/>
            <a:ext cx="4211345" cy="297374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4318" y="2952744"/>
            <a:ext cx="4213701" cy="705367"/>
          </a:xfrm>
        </p:spPr>
        <p:txBody>
          <a:bodyPr anchor="ctr"/>
          <a:lstStyle>
            <a:lvl1pPr marL="0" indent="0" algn="ctr">
              <a:buNone/>
              <a:defRPr sz="2600" b="0" i="0">
                <a:solidFill>
                  <a:schemeClr val="tx2"/>
                </a:solidFill>
                <a:latin typeface="+mj-lt"/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3780632"/>
            <a:ext cx="4213701" cy="297374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52016" y="252042"/>
            <a:ext cx="9586674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33346" y="787429"/>
            <a:ext cx="9616916" cy="1466248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2016" y="252042"/>
            <a:ext cx="9586674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063" y="3948660"/>
            <a:ext cx="3696229" cy="210035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61"/>
              </a:spcAft>
              <a:buNone/>
              <a:defRPr sz="2000">
                <a:solidFill>
                  <a:schemeClr val="tx2"/>
                </a:solidFill>
              </a:defRPr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33346" y="787429"/>
            <a:ext cx="9616916" cy="1468129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008063" y="2520421"/>
            <a:ext cx="3696229" cy="1381191"/>
          </a:xfrm>
        </p:spPr>
        <p:txBody>
          <a:bodyPr anchor="b">
            <a:noAutofit/>
          </a:bodyPr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8465" y="2016337"/>
            <a:ext cx="4303973" cy="4200702"/>
          </a:xfrm>
        </p:spPr>
        <p:txBody>
          <a:bodyPr anchor="ctr"/>
          <a:lstStyle>
            <a:lvl1pPr>
              <a:buClr>
                <a:schemeClr val="bg1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2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tx2"/>
                </a:solidFill>
              </a:defRPr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2016" y="252042"/>
            <a:ext cx="9586674" cy="6653911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33346" y="5902992"/>
            <a:ext cx="9616916" cy="1468129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418" y="373396"/>
            <a:ext cx="4203176" cy="2679115"/>
          </a:xfrm>
        </p:spPr>
        <p:txBody>
          <a:bodyPr anchor="b">
            <a:normAutofit/>
          </a:bodyPr>
          <a:lstStyle>
            <a:lvl1pPr algn="l">
              <a:defRPr sz="31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66999" y="3071180"/>
            <a:ext cx="4209595" cy="266978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24057" y="1512253"/>
            <a:ext cx="3931444" cy="322613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</a:defRPr>
            </a:lvl1pPr>
            <a:lvl2pPr marL="504017" indent="0">
              <a:buNone/>
              <a:defRPr sz="3100"/>
            </a:lvl2pPr>
            <a:lvl3pPr marL="1008035" indent="0">
              <a:buNone/>
              <a:defRPr sz="2600"/>
            </a:lvl3pPr>
            <a:lvl4pPr marL="1512052" indent="0">
              <a:buNone/>
              <a:defRPr sz="2200"/>
            </a:lvl4pPr>
            <a:lvl5pPr marL="2016069" indent="0">
              <a:buNone/>
              <a:defRPr sz="2200"/>
            </a:lvl5pPr>
            <a:lvl6pPr marL="2520086" indent="0">
              <a:buNone/>
              <a:defRPr sz="2200"/>
            </a:lvl6pPr>
            <a:lvl7pPr marL="3024104" indent="0">
              <a:buNone/>
              <a:defRPr sz="2200"/>
            </a:lvl7pPr>
            <a:lvl8pPr marL="3528121" indent="0">
              <a:buNone/>
              <a:defRPr sz="2200"/>
            </a:lvl8pPr>
            <a:lvl9pPr marL="4032138" indent="0">
              <a:buNone/>
              <a:defRPr sz="22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2016" y="252042"/>
            <a:ext cx="9586674" cy="2722055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33346" y="1851648"/>
            <a:ext cx="9616916" cy="1466248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73022"/>
            <a:ext cx="9072563" cy="1381191"/>
          </a:xfrm>
          <a:prstGeom prst="rect">
            <a:avLst/>
          </a:prstGeom>
        </p:spPr>
        <p:txBody>
          <a:bodyPr vert="horz" lIns="100803" tIns="50402" rIns="100803" bIns="5040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2590" y="6891096"/>
            <a:ext cx="4174563" cy="402567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3473" y="6891096"/>
            <a:ext cx="4174564" cy="402567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99898" y="6891095"/>
            <a:ext cx="1280832" cy="402567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394" y="2949827"/>
            <a:ext cx="8167173" cy="3804552"/>
          </a:xfrm>
          <a:prstGeom prst="rect">
            <a:avLst/>
          </a:prstGeom>
        </p:spPr>
        <p:txBody>
          <a:bodyPr vert="horz" lIns="100803" tIns="50402" rIns="100803" bIns="5040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1008035" rtl="0" eaLnBrk="1" latinLnBrk="0" hangingPunct="1">
        <a:spcBef>
          <a:spcPct val="0"/>
        </a:spcBef>
        <a:buNone/>
        <a:defRPr sz="49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2410" indent="-302410" algn="l" defTabSz="10080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635272" indent="-302410" algn="l" defTabSz="10080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43283" indent="-252009" algn="l" defTabSz="10080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260043" indent="-252009" algn="l" defTabSz="10080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855" indent="-252009" algn="l" defTabSz="10080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965667" indent="-252009" algn="l" defTabSz="1008035" rtl="0" eaLnBrk="1" latinLnBrk="0" hangingPunct="1">
        <a:spcBef>
          <a:spcPts val="423"/>
        </a:spcBef>
        <a:buClr>
          <a:schemeClr val="accent1"/>
        </a:buClr>
        <a:buFont typeface="Symbol" pitchFamily="18" charset="2"/>
        <a:buChar char="*"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2318479" indent="-252009" algn="l" defTabSz="1008035" rtl="0" eaLnBrk="1" latinLnBrk="0" hangingPunct="1">
        <a:spcBef>
          <a:spcPts val="423"/>
        </a:spcBef>
        <a:buClr>
          <a:schemeClr val="accent1"/>
        </a:buClr>
        <a:buFont typeface="Symbol" pitchFamily="18" charset="2"/>
        <a:buChar char="*"/>
        <a:defRPr sz="1500" kern="1200">
          <a:solidFill>
            <a:schemeClr val="tx2"/>
          </a:solidFill>
          <a:latin typeface="+mn-lt"/>
          <a:ea typeface="+mn-ea"/>
          <a:cs typeface="+mn-cs"/>
        </a:defRPr>
      </a:lvl7pPr>
      <a:lvl8pPr marL="2671292" indent="-252009" algn="l" defTabSz="1008035" rtl="0" eaLnBrk="1" latinLnBrk="0" hangingPunct="1">
        <a:spcBef>
          <a:spcPts val="423"/>
        </a:spcBef>
        <a:buClr>
          <a:schemeClr val="accent1"/>
        </a:buClr>
        <a:buFont typeface="Symbol" pitchFamily="18" charset="2"/>
        <a:buChar char="*"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3024104" indent="-252009" algn="l" defTabSz="1008035" rtl="0" eaLnBrk="1" latinLnBrk="0" hangingPunct="1">
        <a:spcBef>
          <a:spcPts val="423"/>
        </a:spcBef>
        <a:buClr>
          <a:schemeClr val="accent1"/>
        </a:buClr>
        <a:buFont typeface="Symbol" pitchFamily="18" charset="2"/>
        <a:buChar char="*"/>
        <a:defRPr sz="15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3174633" y="312738"/>
            <a:ext cx="4244623" cy="13849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9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grpSp>
        <p:nvGrpSpPr>
          <p:cNvPr id="8" name="7 Grupo"/>
          <p:cNvGrpSpPr/>
          <p:nvPr/>
        </p:nvGrpSpPr>
        <p:grpSpPr>
          <a:xfrm>
            <a:off x="7569444" y="1736675"/>
            <a:ext cx="2086024" cy="2757464"/>
            <a:chOff x="7569444" y="1736675"/>
            <a:chExt cx="2086024" cy="2757464"/>
          </a:xfrm>
        </p:grpSpPr>
        <p:sp>
          <p:nvSpPr>
            <p:cNvPr id="4" name="3 Elipse"/>
            <p:cNvSpPr/>
            <p:nvPr/>
          </p:nvSpPr>
          <p:spPr>
            <a:xfrm>
              <a:off x="8082844" y="2709333"/>
              <a:ext cx="1140178" cy="5870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444" y="1736675"/>
              <a:ext cx="2086024" cy="2757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ubtitle 2"/>
          <p:cNvSpPr txBox="1">
            <a:spLocks/>
          </p:cNvSpPr>
          <p:nvPr/>
        </p:nvSpPr>
        <p:spPr>
          <a:xfrm>
            <a:off x="1562855" y="5128618"/>
            <a:ext cx="8219516" cy="786714"/>
          </a:xfrm>
          <a:prstGeom prst="rect">
            <a:avLst/>
          </a:prstGeom>
        </p:spPr>
        <p:txBody>
          <a:bodyPr vert="horz" lIns="50402" tIns="50402" rIns="50402" bIns="50402">
            <a:normAutofit fontScale="85000" lnSpcReduction="10000"/>
          </a:bodyPr>
          <a:lstStyle>
            <a:lvl1pPr marL="0" marR="70562" indent="0" algn="r" rtl="0" eaLnBrk="1" latinLnBrk="0" hangingPunct="1">
              <a:spcBef>
                <a:spcPts val="441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3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04017" indent="0" algn="ctr" rtl="0" eaLnBrk="1" latinLnBrk="0" hangingPunct="1">
              <a:spcBef>
                <a:spcPts val="357"/>
              </a:spcBef>
              <a:buClr>
                <a:schemeClr val="accent1"/>
              </a:buClr>
              <a:buFont typeface="Verdana"/>
              <a:buNone/>
              <a:defRPr kumimoji="0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35" indent="0" algn="ctr" rtl="0" eaLnBrk="1" latinLnBrk="0" hangingPunct="1">
              <a:spcBef>
                <a:spcPts val="386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52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069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86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104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121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138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grpSp>
        <p:nvGrpSpPr>
          <p:cNvPr id="31" name="30 Grupo"/>
          <p:cNvGrpSpPr/>
          <p:nvPr/>
        </p:nvGrpSpPr>
        <p:grpSpPr>
          <a:xfrm>
            <a:off x="7569444" y="1736675"/>
            <a:ext cx="2086024" cy="2757464"/>
            <a:chOff x="7569444" y="1736675"/>
            <a:chExt cx="2086024" cy="2757464"/>
          </a:xfrm>
        </p:grpSpPr>
        <p:sp>
          <p:nvSpPr>
            <p:cNvPr id="32" name="31 Elipse"/>
            <p:cNvSpPr/>
            <p:nvPr/>
          </p:nvSpPr>
          <p:spPr>
            <a:xfrm>
              <a:off x="8082844" y="2709333"/>
              <a:ext cx="1140178" cy="5870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444" y="1736675"/>
              <a:ext cx="2086024" cy="2757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noFill/>
                </a:ln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noFill/>
              </a:ln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3" y="2913244"/>
            <a:ext cx="2080953" cy="13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982589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4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1282</TotalTime>
  <Words>360</Words>
  <Application>Microsoft Office PowerPoint</Application>
  <PresentationFormat>Personalizado</PresentationFormat>
  <Paragraphs>96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Forma de onda</vt:lpstr>
      <vt:lpstr>Rodríguez Fernando</vt:lpstr>
      <vt:lpstr>Rodríguez Fernando</vt:lpstr>
      <vt:lpstr>Rodríguez Fernando</vt:lpstr>
      <vt:lpstr>Rodríguez Fernando</vt:lpstr>
      <vt:lpstr>Rodríguez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125</cp:revision>
  <cp:lastPrinted>2018-07-03T02:52:31Z</cp:lastPrinted>
  <dcterms:created xsi:type="dcterms:W3CDTF">2014-09-12T02:18:09Z</dcterms:created>
  <dcterms:modified xsi:type="dcterms:W3CDTF">2024-06-20T21:48:07Z</dcterms:modified>
</cp:coreProperties>
</file>