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4" r:id="rId1"/>
  </p:sldMasterIdLst>
  <p:notesMasterIdLst>
    <p:notesMasterId r:id="rId8"/>
  </p:notesMasterIdLst>
  <p:handoutMasterIdLst>
    <p:handoutMasterId r:id="rId9"/>
  </p:handoutMasterIdLst>
  <p:sldIdLst>
    <p:sldId id="285" r:id="rId2"/>
    <p:sldId id="288" r:id="rId3"/>
    <p:sldId id="286" r:id="rId4"/>
    <p:sldId id="284" r:id="rId5"/>
    <p:sldId id="287" r:id="rId6"/>
    <p:sldId id="283" r:id="rId7"/>
  </p:sldIdLst>
  <p:sldSz cx="10080625" cy="7561263"/>
  <p:notesSz cx="7102475" cy="9388475"/>
  <p:defaultTextStyle>
    <a:defPPr>
      <a:defRPr lang="en-US"/>
    </a:defPPr>
    <a:lvl1pPr marL="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5B06-F694-4E7A-9B68-F631C22C9920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8DD24-A797-4B04-8B40-CEADA21ED3B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760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EE7D-8E75-4CA3-A4B7-FAA9D0EE34A5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CF09-DCFD-4332-B3D6-B09A3B9C3D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1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520156" y="3444575"/>
            <a:ext cx="6804422" cy="208862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520156" y="5516394"/>
            <a:ext cx="6804422" cy="1512253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  <a:lvl2pPr marL="504017" indent="0" algn="ctr">
              <a:buNone/>
            </a:lvl2pPr>
            <a:lvl3pPr marL="1008035" indent="0" algn="ctr">
              <a:buNone/>
            </a:lvl3pPr>
            <a:lvl4pPr marL="1512052" indent="0" algn="ctr">
              <a:buNone/>
            </a:lvl4pPr>
            <a:lvl5pPr marL="2016069" indent="0" algn="ctr">
              <a:buNone/>
            </a:lvl5pPr>
            <a:lvl6pPr marL="2520086" indent="0" algn="ctr">
              <a:buNone/>
            </a:lvl6pPr>
            <a:lvl7pPr marL="3024104" indent="0" algn="ctr">
              <a:buNone/>
            </a:lvl7pPr>
            <a:lvl8pPr marL="3528121" indent="0" algn="ctr">
              <a:buNone/>
            </a:lvl8pPr>
            <a:lvl9pPr marL="4032138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8559823" y="1294518"/>
            <a:ext cx="2520421" cy="420026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801986" y="4610506"/>
            <a:ext cx="4032674" cy="42338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9 Rectángulo"/>
          <p:cNvSpPr/>
          <p:nvPr/>
        </p:nvSpPr>
        <p:spPr bwMode="auto">
          <a:xfrm>
            <a:off x="420026" y="0"/>
            <a:ext cx="672042" cy="7561263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304641" y="0"/>
            <a:ext cx="115385" cy="7561263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1092068" y="0"/>
            <a:ext cx="200501" cy="7561263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258226" y="0"/>
            <a:ext cx="253868" cy="7561263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17237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1008063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941599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903501" y="0"/>
            <a:ext cx="0" cy="7561263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176073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10047393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344083" y="0"/>
            <a:ext cx="84005" cy="7561263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72041" y="3780631"/>
            <a:ext cx="1428089" cy="1428239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443779" y="5365820"/>
            <a:ext cx="707125" cy="7072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202840" y="6064702"/>
            <a:ext cx="151209" cy="1512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834674" y="6381706"/>
            <a:ext cx="302419" cy="30245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2100130" y="4956828"/>
            <a:ext cx="403225" cy="403267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461320" y="5434123"/>
            <a:ext cx="672042" cy="57059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08453" y="302803"/>
            <a:ext cx="1848115" cy="6451578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4031" y="302802"/>
            <a:ext cx="6636411" cy="6451578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504031" y="1764294"/>
            <a:ext cx="8232510" cy="537353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20156" y="3192533"/>
            <a:ext cx="6804422" cy="2264178"/>
          </a:xfrm>
        </p:spPr>
        <p:txBody>
          <a:bodyPr/>
          <a:lstStyle>
            <a:lvl1pPr algn="l">
              <a:buNone/>
              <a:defRPr sz="33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20156" y="5523922"/>
            <a:ext cx="6804422" cy="1512253"/>
          </a:xfrm>
        </p:spPr>
        <p:txBody>
          <a:bodyPr anchor="t"/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8558318" y="1290478"/>
            <a:ext cx="2520421" cy="420026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802192" y="4607352"/>
            <a:ext cx="4032674" cy="42338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8 Rectángulo"/>
          <p:cNvSpPr/>
          <p:nvPr/>
        </p:nvSpPr>
        <p:spPr bwMode="auto">
          <a:xfrm>
            <a:off x="420026" y="0"/>
            <a:ext cx="672042" cy="7561263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304641" y="0"/>
            <a:ext cx="115385" cy="7561263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1092068" y="0"/>
            <a:ext cx="200501" cy="7561263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258226" y="0"/>
            <a:ext cx="253868" cy="7561263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17237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08063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941599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903501" y="0"/>
            <a:ext cx="0" cy="7561263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176073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344083" y="0"/>
            <a:ext cx="84005" cy="7561263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72041" y="3780631"/>
            <a:ext cx="1428089" cy="142823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460394" y="5365820"/>
            <a:ext cx="707125" cy="7072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202840" y="6064702"/>
            <a:ext cx="151209" cy="1512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834674" y="6385066"/>
            <a:ext cx="302419" cy="30245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2071511" y="4939284"/>
            <a:ext cx="403225" cy="403267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10029851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477936" y="5434123"/>
            <a:ext cx="672042" cy="57059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504031" y="1764295"/>
            <a:ext cx="4032250" cy="504084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707652" y="1764295"/>
            <a:ext cx="4032250" cy="504084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031" y="301050"/>
            <a:ext cx="8316516" cy="1260211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504031" y="2604435"/>
            <a:ext cx="4032250" cy="4284716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19799" y="2604435"/>
            <a:ext cx="4032250" cy="4284716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504031" y="1730689"/>
            <a:ext cx="4032250" cy="72588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788297" y="1730689"/>
            <a:ext cx="4032250" cy="72588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9660599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716865" y="3528616"/>
            <a:ext cx="6956362" cy="504031"/>
          </a:xfrm>
        </p:spPr>
        <p:txBody>
          <a:bodyPr anchor="b"/>
          <a:lstStyle>
            <a:lvl1pPr algn="l">
              <a:buNone/>
              <a:defRPr sz="22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7510066" y="302450"/>
            <a:ext cx="1683464" cy="5494518"/>
          </a:xfrm>
        </p:spPr>
        <p:txBody>
          <a:bodyPr/>
          <a:lstStyle>
            <a:lvl1pPr marL="0" indent="0">
              <a:spcBef>
                <a:spcPts val="441"/>
              </a:spcBef>
              <a:spcAft>
                <a:spcPts val="1102"/>
              </a:spcAft>
              <a:buNone/>
              <a:defRPr sz="13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888427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826576" y="0"/>
            <a:ext cx="0" cy="7561263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9912615" y="0"/>
            <a:ext cx="0" cy="7561263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9744604" y="0"/>
            <a:ext cx="336021" cy="7561263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982860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991917" y="6301053"/>
            <a:ext cx="604838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36021" y="302451"/>
            <a:ext cx="6216385" cy="6976525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9660599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991917" y="6301053"/>
            <a:ext cx="604838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692924" y="3528616"/>
            <a:ext cx="6956362" cy="504031"/>
          </a:xfrm>
        </p:spPr>
        <p:txBody>
          <a:bodyPr anchor="b"/>
          <a:lstStyle>
            <a:lvl1pPr algn="l">
              <a:buNone/>
              <a:defRPr sz="22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804422" cy="7561263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5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7458823" y="291949"/>
            <a:ext cx="1680104" cy="5464273"/>
          </a:xfrm>
        </p:spPr>
        <p:txBody>
          <a:bodyPr rot="0" spcFirstLastPara="0" vertOverflow="overflow" horzOverflow="overflow" vert="horz" wrap="square" lIns="100803" tIns="50402" rIns="100803" bIns="50402" numCol="1" spcCol="302410" rtlCol="0" fromWordArt="0" anchor="t" anchorCtr="0" forceAA="0" compatLnSpc="1">
            <a:normAutofit/>
          </a:bodyPr>
          <a:lstStyle>
            <a:lvl1pPr marL="0" indent="0">
              <a:spcBef>
                <a:spcPts val="110"/>
              </a:spcBef>
              <a:spcAft>
                <a:spcPts val="441"/>
              </a:spcAft>
              <a:buFontTx/>
              <a:buNone/>
              <a:defRPr sz="13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9912615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744604" y="0"/>
            <a:ext cx="336021" cy="7561263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982860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888427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826576" y="0"/>
            <a:ext cx="0" cy="7561263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9660599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504031" y="302801"/>
            <a:ext cx="8232510" cy="1260211"/>
          </a:xfrm>
          <a:prstGeom prst="rect">
            <a:avLst/>
          </a:prstGeom>
        </p:spPr>
        <p:txBody>
          <a:bodyPr vert="horz" lIns="100803" tIns="50402" rIns="100803" bIns="50402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504031" y="1764294"/>
            <a:ext cx="8232510" cy="5373538"/>
          </a:xfrm>
          <a:prstGeom prst="rect">
            <a:avLst/>
          </a:prstGeom>
        </p:spPr>
        <p:txBody>
          <a:bodyPr vert="horz" lIns="100803" tIns="50402" rIns="100803" bIns="50402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8366803" y="1192813"/>
            <a:ext cx="2217970" cy="423386"/>
          </a:xfrm>
          <a:prstGeom prst="rect">
            <a:avLst/>
          </a:prstGeom>
        </p:spPr>
        <p:txBody>
          <a:bodyPr vert="horz" lIns="100803" tIns="50402" rIns="100803" bIns="50402" anchor="ctr" anchorCtr="0"/>
          <a:lstStyle>
            <a:lvl1pPr algn="r" eaLnBrk="1" latinLnBrk="0" hangingPunct="1">
              <a:defRPr kumimoji="0" sz="13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7706010" y="4120502"/>
            <a:ext cx="3528589" cy="403225"/>
          </a:xfrm>
          <a:prstGeom prst="rect">
            <a:avLst/>
          </a:prstGeom>
        </p:spPr>
        <p:txBody>
          <a:bodyPr vert="horz" lIns="100803" tIns="50402" rIns="100803" bIns="50402" anchor="ctr" anchorCtr="0"/>
          <a:lstStyle>
            <a:lvl1pPr algn="l" eaLnBrk="1" latinLnBrk="0" hangingPunct="1">
              <a:defRPr kumimoji="0" sz="13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84005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9912615" y="0"/>
            <a:ext cx="0" cy="7561263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9744604" y="0"/>
            <a:ext cx="336021" cy="7561263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982860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991917" y="6301053"/>
            <a:ext cx="604838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961675" y="6322056"/>
            <a:ext cx="672042" cy="574656"/>
          </a:xfrm>
          <a:prstGeom prst="rect">
            <a:avLst/>
          </a:prstGeom>
        </p:spPr>
        <p:txBody>
          <a:bodyPr vert="horz" lIns="100803" tIns="50402" rIns="100803" bIns="50402" anchor="ctr"/>
          <a:lstStyle>
            <a:lvl1pPr algn="ctr" eaLnBrk="1" latinLnBrk="0" hangingPunct="1">
              <a:defRPr kumimoji="0" sz="1500" b="1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l" rtl="0" eaLnBrk="1" latinLnBrk="0" hangingPunct="1">
        <a:spcBef>
          <a:spcPct val="0"/>
        </a:spcBef>
        <a:buNone/>
        <a:defRPr kumimoji="0" sz="33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2410" indent="-302410" algn="l" rtl="0" eaLnBrk="1" latinLnBrk="0" hangingPunct="1">
        <a:spcBef>
          <a:spcPts val="661"/>
        </a:spcBef>
        <a:buClr>
          <a:schemeClr val="accent1"/>
        </a:buClr>
        <a:buSzPct val="70000"/>
        <a:buFont typeface="Wingdings"/>
        <a:buChar char="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05624" indent="-30241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indent="-201607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10445" indent="-201607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855" indent="-201607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915266" indent="-201607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217676" indent="-201607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5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20086" indent="-201607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5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822497" indent="-201607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3174633" y="312738"/>
            <a:ext cx="4244623" cy="13849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" y="428272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444" y="160339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774" y="2705739"/>
            <a:ext cx="2257755" cy="180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6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ubtitle 2"/>
          <p:cNvSpPr txBox="1">
            <a:spLocks/>
          </p:cNvSpPr>
          <p:nvPr/>
        </p:nvSpPr>
        <p:spPr>
          <a:xfrm>
            <a:off x="1562855" y="5128618"/>
            <a:ext cx="8219516" cy="786714"/>
          </a:xfrm>
          <a:prstGeom prst="rect">
            <a:avLst/>
          </a:prstGeom>
        </p:spPr>
        <p:txBody>
          <a:bodyPr vert="horz" lIns="50402" tIns="50402" rIns="50402" bIns="50402">
            <a:normAutofit fontScale="85000" lnSpcReduction="10000"/>
          </a:bodyPr>
          <a:lstStyle>
            <a:lvl1pPr marL="0" marR="70562" indent="0" algn="r" rtl="0" eaLnBrk="1" latinLnBrk="0" hangingPunct="1">
              <a:spcBef>
                <a:spcPts val="441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3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04017" indent="0" algn="ctr" rtl="0" eaLnBrk="1" latinLnBrk="0" hangingPunct="1">
              <a:spcBef>
                <a:spcPts val="357"/>
              </a:spcBef>
              <a:buClr>
                <a:schemeClr val="accent1"/>
              </a:buClr>
              <a:buFont typeface="Verdana"/>
              <a:buNone/>
              <a:defRPr kumimoji="0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35" indent="0" algn="ctr" rtl="0" eaLnBrk="1" latinLnBrk="0" hangingPunct="1">
              <a:spcBef>
                <a:spcPts val="386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52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6069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86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4104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8121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2138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grpSp>
        <p:nvGrpSpPr>
          <p:cNvPr id="31" name="30 Grupo"/>
          <p:cNvGrpSpPr/>
          <p:nvPr/>
        </p:nvGrpSpPr>
        <p:grpSpPr>
          <a:xfrm>
            <a:off x="7569444" y="1736675"/>
            <a:ext cx="2086024" cy="2757464"/>
            <a:chOff x="7569444" y="1736675"/>
            <a:chExt cx="2086024" cy="2757464"/>
          </a:xfrm>
        </p:grpSpPr>
        <p:sp>
          <p:nvSpPr>
            <p:cNvPr id="32" name="31 Elipse"/>
            <p:cNvSpPr/>
            <p:nvPr/>
          </p:nvSpPr>
          <p:spPr>
            <a:xfrm>
              <a:off x="8082844" y="2709333"/>
              <a:ext cx="1140178" cy="5870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9444" y="1736675"/>
              <a:ext cx="2086024" cy="2757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826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99" y="2101967"/>
            <a:ext cx="1867019" cy="26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15EJN3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noFill/>
                </a:ln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noFill/>
              </a:ln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María del Pilar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Evangelina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7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7" r="11850"/>
          <a:stretch/>
        </p:blipFill>
        <p:spPr>
          <a:xfrm>
            <a:off x="7880533" y="2913244"/>
            <a:ext cx="2080953" cy="13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982589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solidFill>
                  <a:schemeClr val="accent3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18" y="3180404"/>
            <a:ext cx="1469472" cy="2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Personalizado 17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A5A5A5"/>
      </a:accent1>
      <a:accent2>
        <a:srgbClr val="7598D9"/>
      </a:accent2>
      <a:accent3>
        <a:srgbClr val="F2F2F2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1327</TotalTime>
  <Words>360</Words>
  <Application>Microsoft Office PowerPoint</Application>
  <PresentationFormat>Personalizado</PresentationFormat>
  <Paragraphs>96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Mirador</vt:lpstr>
      <vt:lpstr>Rodríguez Fernando</vt:lpstr>
      <vt:lpstr>Rodríguez Fernando</vt:lpstr>
      <vt:lpstr>Rodríguez Fernando</vt:lpstr>
      <vt:lpstr>Rodríguez Fernando</vt:lpstr>
      <vt:lpstr>Rodríguez Fernando</vt:lpstr>
      <vt:lpstr>Rodríguez  Fernando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127</cp:revision>
  <cp:lastPrinted>2018-07-03T02:52:31Z</cp:lastPrinted>
  <dcterms:created xsi:type="dcterms:W3CDTF">2014-09-12T02:18:09Z</dcterms:created>
  <dcterms:modified xsi:type="dcterms:W3CDTF">2024-06-20T22:32:37Z</dcterms:modified>
</cp:coreProperties>
</file>