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8" r:id="rId6"/>
    <p:sldId id="259" r:id="rId7"/>
  </p:sldIdLst>
  <p:sldSz cx="9144000" cy="6858000" type="letter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-1404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54EB-00D6-4CC1-9BD2-80BCCA46E54C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2F81-84B6-4C1D-A03C-13F1F1B5D6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0654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54EB-00D6-4CC1-9BD2-80BCCA46E54C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2F81-84B6-4C1D-A03C-13F1F1B5D6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349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54EB-00D6-4CC1-9BD2-80BCCA46E54C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2F81-84B6-4C1D-A03C-13F1F1B5D6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559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54EB-00D6-4CC1-9BD2-80BCCA46E54C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2F81-84B6-4C1D-A03C-13F1F1B5D6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8420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54EB-00D6-4CC1-9BD2-80BCCA46E54C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2F81-84B6-4C1D-A03C-13F1F1B5D6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0672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54EB-00D6-4CC1-9BD2-80BCCA46E54C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2F81-84B6-4C1D-A03C-13F1F1B5D6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7802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54EB-00D6-4CC1-9BD2-80BCCA46E54C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2F81-84B6-4C1D-A03C-13F1F1B5D6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9958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54EB-00D6-4CC1-9BD2-80BCCA46E54C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2F81-84B6-4C1D-A03C-13F1F1B5D6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5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54EB-00D6-4CC1-9BD2-80BCCA46E54C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2F81-84B6-4C1D-A03C-13F1F1B5D6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850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54EB-00D6-4CC1-9BD2-80BCCA46E54C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2F81-84B6-4C1D-A03C-13F1F1B5D6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045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54EB-00D6-4CC1-9BD2-80BCCA46E54C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2F81-84B6-4C1D-A03C-13F1F1B5D6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874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A54EB-00D6-4CC1-9BD2-80BCCA46E54C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C2F81-84B6-4C1D-A03C-13F1F1B5D6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9117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562640"/>
              </p:ext>
            </p:extLst>
          </p:nvPr>
        </p:nvGraphicFramePr>
        <p:xfrm>
          <a:off x="376238" y="1126063"/>
          <a:ext cx="8322287" cy="180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m</a:t>
                      </a:r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a</a:t>
                      </a:r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n</a:t>
                      </a:r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z</a:t>
                      </a:r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a</a:t>
                      </a:r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n</a:t>
                      </a:r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a</a:t>
                      </a:r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1695254" y="21630"/>
            <a:ext cx="5753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Escribo palabras</a:t>
            </a:r>
            <a:endParaRPr lang="es-ES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graphicFrame>
        <p:nvGraphicFramePr>
          <p:cNvPr id="5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034058"/>
              </p:ext>
            </p:extLst>
          </p:nvPr>
        </p:nvGraphicFramePr>
        <p:xfrm>
          <a:off x="410861" y="3069163"/>
          <a:ext cx="8322287" cy="180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8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m</a:t>
                      </a:r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8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a</a:t>
                      </a:r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8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r</a:t>
                      </a:r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8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i</a:t>
                      </a:r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8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p</a:t>
                      </a:r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8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o</a:t>
                      </a:r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8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s</a:t>
                      </a:r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8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a</a:t>
                      </a:r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graphicFrame>
        <p:nvGraphicFramePr>
          <p:cNvPr id="6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605235"/>
              </p:ext>
            </p:extLst>
          </p:nvPr>
        </p:nvGraphicFramePr>
        <p:xfrm>
          <a:off x="434853" y="4961463"/>
          <a:ext cx="8322287" cy="1818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5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m</a:t>
                      </a:r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5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o</a:t>
                      </a:r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5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c</a:t>
                      </a:r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5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h</a:t>
                      </a:r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5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i</a:t>
                      </a:r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5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l</a:t>
                      </a:r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540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a</a:t>
                      </a:r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3" r="12377"/>
          <a:stretch/>
        </p:blipFill>
        <p:spPr bwMode="auto">
          <a:xfrm>
            <a:off x="691661" y="1314450"/>
            <a:ext cx="1224882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12" y="3168430"/>
            <a:ext cx="1474358" cy="152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57" y="5011525"/>
            <a:ext cx="1575288" cy="170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75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943504"/>
              </p:ext>
            </p:extLst>
          </p:nvPr>
        </p:nvGraphicFramePr>
        <p:xfrm>
          <a:off x="376238" y="1126063"/>
          <a:ext cx="8322287" cy="180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1695254" y="21630"/>
            <a:ext cx="5753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Escribo palabras</a:t>
            </a:r>
            <a:endParaRPr lang="es-ES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graphicFrame>
        <p:nvGraphicFramePr>
          <p:cNvPr id="5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313768"/>
              </p:ext>
            </p:extLst>
          </p:nvPr>
        </p:nvGraphicFramePr>
        <p:xfrm>
          <a:off x="410861" y="3069163"/>
          <a:ext cx="8322287" cy="180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graphicFrame>
        <p:nvGraphicFramePr>
          <p:cNvPr id="6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670752"/>
              </p:ext>
            </p:extLst>
          </p:nvPr>
        </p:nvGraphicFramePr>
        <p:xfrm>
          <a:off x="434853" y="4961463"/>
          <a:ext cx="8322287" cy="1818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26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660324"/>
              </p:ext>
            </p:extLst>
          </p:nvPr>
        </p:nvGraphicFramePr>
        <p:xfrm>
          <a:off x="376238" y="1126063"/>
          <a:ext cx="8322287" cy="180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1695254" y="21630"/>
            <a:ext cx="5753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Escribo palabras</a:t>
            </a:r>
            <a:endParaRPr lang="es-ES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graphicFrame>
        <p:nvGraphicFramePr>
          <p:cNvPr id="5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949183"/>
              </p:ext>
            </p:extLst>
          </p:nvPr>
        </p:nvGraphicFramePr>
        <p:xfrm>
          <a:off x="410861" y="3069163"/>
          <a:ext cx="8322287" cy="180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graphicFrame>
        <p:nvGraphicFramePr>
          <p:cNvPr id="6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545785"/>
              </p:ext>
            </p:extLst>
          </p:nvPr>
        </p:nvGraphicFramePr>
        <p:xfrm>
          <a:off x="434853" y="4961463"/>
          <a:ext cx="8322287" cy="1818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095758"/>
              </p:ext>
            </p:extLst>
          </p:nvPr>
        </p:nvGraphicFramePr>
        <p:xfrm>
          <a:off x="376238" y="1126063"/>
          <a:ext cx="8322287" cy="180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1695254" y="21630"/>
            <a:ext cx="5753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Escribo palabras</a:t>
            </a:r>
            <a:endParaRPr lang="es-ES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graphicFrame>
        <p:nvGraphicFramePr>
          <p:cNvPr id="5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987335"/>
              </p:ext>
            </p:extLst>
          </p:nvPr>
        </p:nvGraphicFramePr>
        <p:xfrm>
          <a:off x="410861" y="3069163"/>
          <a:ext cx="8322287" cy="180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graphicFrame>
        <p:nvGraphicFramePr>
          <p:cNvPr id="6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290466"/>
              </p:ext>
            </p:extLst>
          </p:nvPr>
        </p:nvGraphicFramePr>
        <p:xfrm>
          <a:off x="434853" y="4961463"/>
          <a:ext cx="8322287" cy="1818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90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788686"/>
              </p:ext>
            </p:extLst>
          </p:nvPr>
        </p:nvGraphicFramePr>
        <p:xfrm>
          <a:off x="376238" y="1126063"/>
          <a:ext cx="8322287" cy="180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1695254" y="21630"/>
            <a:ext cx="5753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Escribo palabras</a:t>
            </a:r>
            <a:endParaRPr lang="es-ES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graphicFrame>
        <p:nvGraphicFramePr>
          <p:cNvPr id="5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927098"/>
              </p:ext>
            </p:extLst>
          </p:nvPr>
        </p:nvGraphicFramePr>
        <p:xfrm>
          <a:off x="410861" y="3069163"/>
          <a:ext cx="8322287" cy="180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graphicFrame>
        <p:nvGraphicFramePr>
          <p:cNvPr id="6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080354"/>
              </p:ext>
            </p:extLst>
          </p:nvPr>
        </p:nvGraphicFramePr>
        <p:xfrm>
          <a:off x="434853" y="4961463"/>
          <a:ext cx="8322287" cy="1818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69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743804"/>
              </p:ext>
            </p:extLst>
          </p:nvPr>
        </p:nvGraphicFramePr>
        <p:xfrm>
          <a:off x="376238" y="1126063"/>
          <a:ext cx="8322287" cy="180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1695254" y="21630"/>
            <a:ext cx="5753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Escribo palabras</a:t>
            </a:r>
            <a:endParaRPr lang="es-ES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graphicFrame>
        <p:nvGraphicFramePr>
          <p:cNvPr id="5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587285"/>
              </p:ext>
            </p:extLst>
          </p:nvPr>
        </p:nvGraphicFramePr>
        <p:xfrm>
          <a:off x="410861" y="3069163"/>
          <a:ext cx="8322287" cy="180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48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  <p:graphicFrame>
        <p:nvGraphicFramePr>
          <p:cNvPr id="6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531050"/>
              </p:ext>
            </p:extLst>
          </p:nvPr>
        </p:nvGraphicFramePr>
        <p:xfrm>
          <a:off x="434853" y="4961463"/>
          <a:ext cx="8322287" cy="1818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455">
                  <a:extLst>
                    <a:ext uri="{9D8B030D-6E8A-4147-A177-3AD203B41FA5}">
                      <a16:colId xmlns:a16="http://schemas.microsoft.com/office/drawing/2014/main" xmlns="" val="493835364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739411993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4002854619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190708978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55493310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44499119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3255312337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271076575"/>
                    </a:ext>
                  </a:extLst>
                </a:gridCol>
                <a:gridCol w="832229">
                  <a:extLst>
                    <a:ext uri="{9D8B030D-6E8A-4147-A177-3AD203B41FA5}">
                      <a16:colId xmlns:a16="http://schemas.microsoft.com/office/drawing/2014/main" xmlns="" val="610986708"/>
                    </a:ext>
                  </a:extLst>
                </a:gridCol>
              </a:tblGrid>
              <a:tr h="903818">
                <a:tc rowSpan="2">
                  <a:txBody>
                    <a:bodyPr/>
                    <a:lstStyle/>
                    <a:p>
                      <a:endParaRPr lang="es-MX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540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0176828"/>
                  </a:ext>
                </a:extLst>
              </a:tr>
              <a:tr h="903818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atin typeface="Century Gothic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810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76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34</Words>
  <Application>Microsoft Office PowerPoint</Application>
  <PresentationFormat>Carta (216 x 279 mm)</PresentationFormat>
  <Paragraphs>28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Lenovo</dc:creator>
  <cp:lastModifiedBy>PC-FEL</cp:lastModifiedBy>
  <cp:revision>7</cp:revision>
  <dcterms:created xsi:type="dcterms:W3CDTF">2021-01-15T01:35:25Z</dcterms:created>
  <dcterms:modified xsi:type="dcterms:W3CDTF">2024-01-11T01:49:31Z</dcterms:modified>
</cp:coreProperties>
</file>